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1.xml" ContentType="application/vnd.openxmlformats-officedocument.theme+xml"/>
  <Override PartName="/ppt/commentAuthors.xml" ContentType="application/vnd.openxmlformats-officedocument.presentationml.commentAuthor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2"/>
  </p:notesMasterIdLst>
  <p:sldIdLst>
    <p:sldId id="347" r:id="rId3"/>
    <p:sldId id="407" r:id="rId4"/>
    <p:sldId id="408" r:id="rId5"/>
    <p:sldId id="409" r:id="rId6"/>
    <p:sldId id="410" r:id="rId7"/>
    <p:sldId id="411" r:id="rId8"/>
    <p:sldId id="363" r:id="rId9"/>
    <p:sldId id="283" r:id="rId10"/>
    <p:sldId id="367" r:id="rId11"/>
    <p:sldId id="377" r:id="rId12"/>
    <p:sldId id="369" r:id="rId13"/>
    <p:sldId id="378" r:id="rId14"/>
    <p:sldId id="394" r:id="rId15"/>
    <p:sldId id="390" r:id="rId16"/>
    <p:sldId id="392" r:id="rId17"/>
    <p:sldId id="391" r:id="rId18"/>
    <p:sldId id="393" r:id="rId19"/>
    <p:sldId id="412" r:id="rId20"/>
    <p:sldId id="413" r:id="rId21"/>
    <p:sldId id="414" r:id="rId22"/>
    <p:sldId id="415" r:id="rId23"/>
    <p:sldId id="416" r:id="rId24"/>
    <p:sldId id="417" r:id="rId25"/>
    <p:sldId id="418" r:id="rId26"/>
    <p:sldId id="419" r:id="rId27"/>
    <p:sldId id="420" r:id="rId28"/>
    <p:sldId id="422" r:id="rId29"/>
    <p:sldId id="421" r:id="rId30"/>
    <p:sldId id="375"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3" clrIdx="0"/>
  <p:cmAuthor id="1" name="Chris Murphy (Offsite Contractor)" initials="CM(C" lastIdx="3" clrIdx="1">
    <p:extLst>
      <p:ext uri="{19B8F6BF-5375-455C-9EA6-DF929625EA0E}">
        <p15:presenceInfo xmlns:p15="http://schemas.microsoft.com/office/powerpoint/2012/main" xmlns=""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2998" autoAdjust="0"/>
  </p:normalViewPr>
  <p:slideViewPr>
    <p:cSldViewPr snapToGrid="0" showGuides="1">
      <p:cViewPr>
        <p:scale>
          <a:sx n="50" d="100"/>
          <a:sy n="50" d="100"/>
        </p:scale>
        <p:origin x="-792" y="-378"/>
      </p:cViewPr>
      <p:guideLst>
        <p:guide orient="horz" pos="4320"/>
        <p:guide pos="7680"/>
      </p:guideLst>
    </p:cSldViewPr>
  </p:slideViewPr>
  <p:outlineViewPr>
    <p:cViewPr>
      <p:scale>
        <a:sx n="33" d="100"/>
        <a:sy n="33" d="100"/>
      </p:scale>
      <p:origin x="0" y="-10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47"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45"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46"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8ADCC-79D5-45B9-87D9-00A935099B9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2A1905A4-0B5D-4CBB-A94D-BDD617DF5FDD}">
      <dgm:prSet phldrT="[Text]"/>
      <dgm:spPr/>
      <dgm:t>
        <a:bodyPr/>
        <a:lstStyle/>
        <a:p>
          <a:r>
            <a:rPr lang="en-US" dirty="0"/>
            <a:t>Animation Blueprints</a:t>
          </a:r>
        </a:p>
      </dgm:t>
    </dgm:pt>
    <dgm:pt modelId="{631F8762-C088-4C66-A715-716786D8344A}" type="sibTrans" cxnId="{E86D7E0A-4D5A-4079-9DA9-815F3B171D34}">
      <dgm:prSet/>
      <dgm:spPr/>
      <dgm:t>
        <a:bodyPr/>
        <a:lstStyle/>
        <a:p>
          <a:endParaRPr lang="en-US"/>
        </a:p>
      </dgm:t>
    </dgm:pt>
    <dgm:pt modelId="{19C3608B-1F54-41A5-ADCA-D37305E77118}" type="parTrans" cxnId="{E86D7E0A-4D5A-4079-9DA9-815F3B171D34}">
      <dgm:prSet/>
      <dgm:spPr/>
      <dgm:t>
        <a:bodyPr/>
        <a:lstStyle/>
        <a:p>
          <a:endParaRPr lang="en-US"/>
        </a:p>
      </dgm:t>
    </dgm:pt>
    <dgm:pt modelId="{98FC0997-74FD-4131-801A-BA28F9D20449}">
      <dgm:prSet phldrT="[Text]"/>
      <dgm:spPr/>
      <dgm:t>
        <a:bodyPr/>
        <a:lstStyle/>
        <a:p>
          <a:r>
            <a:rPr lang="en-US" dirty="0" smtClean="0"/>
            <a:t>Are coupled </a:t>
          </a:r>
          <a:r>
            <a:rPr lang="en-US" dirty="0"/>
            <a:t>with a single skeleton but can be retargeted to similar skeletons</a:t>
          </a:r>
        </a:p>
      </dgm:t>
    </dgm:pt>
    <dgm:pt modelId="{86EBE3A1-613E-4F69-98ED-B9D765B01D4E}">
      <dgm:prSet phldrT="[Text]"/>
      <dgm:spPr/>
      <dgm:t>
        <a:bodyPr/>
        <a:lstStyle/>
        <a:p>
          <a:r>
            <a:rPr lang="en-US" dirty="0" smtClean="0"/>
            <a:t>Are imported </a:t>
          </a:r>
          <a:r>
            <a:rPr lang="en-US" dirty="0"/>
            <a:t>from FBX files</a:t>
          </a:r>
        </a:p>
      </dgm:t>
    </dgm:pt>
    <dgm:pt modelId="{D5B5F244-ACA1-405D-BE6F-A1CED8B12612}">
      <dgm:prSet phldrT="[Text]"/>
      <dgm:spPr/>
      <dgm:t>
        <a:bodyPr/>
        <a:lstStyle/>
        <a:p>
          <a:r>
            <a:rPr lang="en-US" dirty="0"/>
            <a:t>Animation Sequences</a:t>
          </a:r>
        </a:p>
      </dgm:t>
    </dgm:pt>
    <dgm:pt modelId="{52595578-A136-45DB-980D-77EF1466D46B}" type="sibTrans" cxnId="{73D96CCE-51A8-412C-8B4D-BB98D8830067}">
      <dgm:prSet/>
      <dgm:spPr/>
      <dgm:t>
        <a:bodyPr/>
        <a:lstStyle/>
        <a:p>
          <a:endParaRPr lang="en-US"/>
        </a:p>
      </dgm:t>
    </dgm:pt>
    <dgm:pt modelId="{24D31CAD-60E6-44F4-BD61-7EEDDDC319D0}" type="parTrans" cxnId="{73D96CCE-51A8-412C-8B4D-BB98D8830067}">
      <dgm:prSet/>
      <dgm:spPr/>
      <dgm:t>
        <a:bodyPr/>
        <a:lstStyle/>
        <a:p>
          <a:endParaRPr lang="en-US"/>
        </a:p>
      </dgm:t>
    </dgm:pt>
    <dgm:pt modelId="{ABA28872-9A30-486E-BA6D-8221724D2B65}" type="sibTrans" cxnId="{4325E40E-431D-43EA-97D0-34C0C5B2E1E2}">
      <dgm:prSet/>
      <dgm:spPr/>
      <dgm:t>
        <a:bodyPr/>
        <a:lstStyle/>
        <a:p>
          <a:endParaRPr lang="en-US"/>
        </a:p>
      </dgm:t>
    </dgm:pt>
    <dgm:pt modelId="{BC51212F-8AB7-40F6-AC8E-737D672AC463}" type="parTrans" cxnId="{4325E40E-431D-43EA-97D0-34C0C5B2E1E2}">
      <dgm:prSet/>
      <dgm:spPr/>
      <dgm:t>
        <a:bodyPr/>
        <a:lstStyle/>
        <a:p>
          <a:endParaRPr lang="en-US"/>
        </a:p>
      </dgm:t>
    </dgm:pt>
    <dgm:pt modelId="{217835E8-AD31-4952-9B9E-56CC27753820}" type="sibTrans" cxnId="{5A521319-7A1C-4880-A676-4234196EA6F0}">
      <dgm:prSet/>
      <dgm:spPr/>
      <dgm:t>
        <a:bodyPr/>
        <a:lstStyle/>
        <a:p>
          <a:endParaRPr lang="en-US"/>
        </a:p>
      </dgm:t>
    </dgm:pt>
    <dgm:pt modelId="{883DC77E-AFF9-4C67-B9BF-52A78075385F}" type="parTrans" cxnId="{5A521319-7A1C-4880-A676-4234196EA6F0}">
      <dgm:prSet/>
      <dgm:spPr/>
      <dgm:t>
        <a:bodyPr/>
        <a:lstStyle/>
        <a:p>
          <a:endParaRPr lang="en-US"/>
        </a:p>
      </dgm:t>
    </dgm:pt>
    <dgm:pt modelId="{7404D5B3-961F-4A7B-B745-B5C7F49AF34C}">
      <dgm:prSet phldrT="[Text]"/>
      <dgm:spPr/>
      <dgm:t>
        <a:bodyPr/>
        <a:lstStyle/>
        <a:p>
          <a:r>
            <a:rPr lang="en-US" dirty="0" smtClean="0"/>
            <a:t>Are coupled </a:t>
          </a:r>
          <a:r>
            <a:rPr lang="en-US" dirty="0"/>
            <a:t>with a single skeleton</a:t>
          </a:r>
        </a:p>
      </dgm:t>
    </dgm:pt>
    <dgm:pt modelId="{E71899BF-6405-4E96-A85C-EB34A279506B}">
      <dgm:prSet phldrT="[Text]"/>
      <dgm:spPr/>
      <dgm:t>
        <a:bodyPr/>
        <a:lstStyle/>
        <a:p>
          <a:r>
            <a:rPr lang="en-US" dirty="0"/>
            <a:t>Character Models</a:t>
          </a:r>
        </a:p>
      </dgm:t>
    </dgm:pt>
    <dgm:pt modelId="{154B78FF-2C26-4C9A-966E-837494197E6A}" type="sibTrans" cxnId="{27C369F9-08F9-4A96-A5ED-32EBB18D87A0}">
      <dgm:prSet/>
      <dgm:spPr/>
      <dgm:t>
        <a:bodyPr/>
        <a:lstStyle/>
        <a:p>
          <a:endParaRPr lang="en-US"/>
        </a:p>
      </dgm:t>
    </dgm:pt>
    <dgm:pt modelId="{FEF39E21-74F8-41B7-AB21-1C18A998C18C}" type="parTrans" cxnId="{27C369F9-08F9-4A96-A5ED-32EBB18D87A0}">
      <dgm:prSet/>
      <dgm:spPr/>
      <dgm:t>
        <a:bodyPr/>
        <a:lstStyle/>
        <a:p>
          <a:endParaRPr lang="en-US"/>
        </a:p>
      </dgm:t>
    </dgm:pt>
    <dgm:pt modelId="{53AB3D36-89B6-44A9-A59A-187613FA5E4A}" type="sibTrans" cxnId="{0A5E9202-478A-443D-B08C-D6ED38F14B46}">
      <dgm:prSet/>
      <dgm:spPr/>
      <dgm:t>
        <a:bodyPr/>
        <a:lstStyle/>
        <a:p>
          <a:endParaRPr lang="en-US"/>
        </a:p>
      </dgm:t>
    </dgm:pt>
    <dgm:pt modelId="{97FCCCD2-D7EA-4268-ADCD-6DD7D3E1EF21}" type="parTrans" cxnId="{0A5E9202-478A-443D-B08C-D6ED38F14B46}">
      <dgm:prSet/>
      <dgm:spPr/>
      <dgm:t>
        <a:bodyPr/>
        <a:lstStyle/>
        <a:p>
          <a:endParaRPr lang="en-US"/>
        </a:p>
      </dgm:t>
    </dgm:pt>
    <dgm:pt modelId="{44D4A437-AE34-40C7-AD90-307EEE912FD1}">
      <dgm:prSet phldrT="[Text]"/>
      <dgm:spPr/>
      <dgm:t>
        <a:bodyPr/>
        <a:lstStyle/>
        <a:p>
          <a:r>
            <a:rPr lang="en-US" dirty="0"/>
            <a:t>Can be shared across multiple characters</a:t>
          </a:r>
        </a:p>
      </dgm:t>
    </dgm:pt>
    <dgm:pt modelId="{18EBAF09-EE33-43BF-980A-3871E3655E98}">
      <dgm:prSet phldrT="[Text]"/>
      <dgm:spPr/>
      <dgm:t>
        <a:bodyPr/>
        <a:lstStyle/>
        <a:p>
          <a:r>
            <a:rPr lang="en-US" dirty="0"/>
            <a:t>Skeleton</a:t>
          </a:r>
        </a:p>
      </dgm:t>
    </dgm:pt>
    <dgm:pt modelId="{52272B7B-E7B3-40F4-955C-DF1BFF997E0D}" type="sibTrans" cxnId="{C95E9FD6-96A8-475A-B2FA-19321F337D70}">
      <dgm:prSet/>
      <dgm:spPr/>
      <dgm:t>
        <a:bodyPr/>
        <a:lstStyle/>
        <a:p>
          <a:endParaRPr lang="en-US"/>
        </a:p>
      </dgm:t>
    </dgm:pt>
    <dgm:pt modelId="{FB24A8C7-7830-4FD1-8FFE-2D8BE4F35EAA}" type="parTrans" cxnId="{C95E9FD6-96A8-475A-B2FA-19321F337D70}">
      <dgm:prSet/>
      <dgm:spPr/>
      <dgm:t>
        <a:bodyPr/>
        <a:lstStyle/>
        <a:p>
          <a:endParaRPr lang="en-US"/>
        </a:p>
      </dgm:t>
    </dgm:pt>
    <dgm:pt modelId="{1BF3A5E3-3A52-4B5E-96A6-F31938A22EC6}" type="sibTrans" cxnId="{BE9E372F-B0F3-4D69-90C5-386C5629388B}">
      <dgm:prSet/>
      <dgm:spPr/>
      <dgm:t>
        <a:bodyPr/>
        <a:lstStyle/>
        <a:p>
          <a:endParaRPr lang="en-US"/>
        </a:p>
      </dgm:t>
    </dgm:pt>
    <dgm:pt modelId="{10270B23-E574-433D-9FE7-939A9A3B833D}" type="parTrans" cxnId="{BE9E372F-B0F3-4D69-90C5-386C5629388B}">
      <dgm:prSet/>
      <dgm:spPr/>
      <dgm:t>
        <a:bodyPr/>
        <a:lstStyle/>
        <a:p>
          <a:endParaRPr lang="en-US"/>
        </a:p>
      </dgm:t>
    </dgm:pt>
    <dgm:pt modelId="{CB62B0BB-582A-46D8-8744-39213066C4B9}">
      <dgm:prSet phldrT="[Text]"/>
      <dgm:spPr/>
      <dgm:t>
        <a:bodyPr/>
        <a:lstStyle/>
        <a:p>
          <a:r>
            <a:rPr lang="en-US" dirty="0"/>
            <a:t>Animation Montages</a:t>
          </a:r>
        </a:p>
      </dgm:t>
    </dgm:pt>
    <dgm:pt modelId="{9812D4EB-80DE-4715-9F9A-1462B5CCABE5}" type="parTrans" cxnId="{68860521-CC2A-4A74-B89A-5D1CD98CE9EA}">
      <dgm:prSet/>
      <dgm:spPr/>
      <dgm:t>
        <a:bodyPr/>
        <a:lstStyle/>
        <a:p>
          <a:endParaRPr lang="en-US"/>
        </a:p>
      </dgm:t>
    </dgm:pt>
    <dgm:pt modelId="{99B4AD2C-6390-4E26-9B6B-008189858B08}" type="sibTrans" cxnId="{68860521-CC2A-4A74-B89A-5D1CD98CE9EA}">
      <dgm:prSet/>
      <dgm:spPr/>
      <dgm:t>
        <a:bodyPr/>
        <a:lstStyle/>
        <a:p>
          <a:endParaRPr lang="en-US"/>
        </a:p>
      </dgm:t>
    </dgm:pt>
    <dgm:pt modelId="{39B6097D-7E1D-4139-86B7-B50C2AFCBF49}">
      <dgm:prSet phldrT="[Text]"/>
      <dgm:spPr/>
      <dgm:t>
        <a:bodyPr/>
        <a:lstStyle/>
        <a:p>
          <a:r>
            <a:rPr lang="en-US" dirty="0" smtClean="0"/>
            <a:t>Enable animation </a:t>
          </a:r>
          <a:r>
            <a:rPr lang="en-US" dirty="0"/>
            <a:t>blending through State Machines</a:t>
          </a:r>
        </a:p>
      </dgm:t>
    </dgm:pt>
    <dgm:pt modelId="{BD4A311D-6EE7-4C07-AD72-298C15991826}" type="parTrans" cxnId="{12495B26-591E-459A-A5C7-08D56875FDD0}">
      <dgm:prSet/>
      <dgm:spPr/>
      <dgm:t>
        <a:bodyPr/>
        <a:lstStyle/>
        <a:p>
          <a:endParaRPr lang="en-US"/>
        </a:p>
      </dgm:t>
    </dgm:pt>
    <dgm:pt modelId="{AE72904B-1D6C-43F3-A608-A0B559F5A2A2}" type="sibTrans" cxnId="{12495B26-591E-459A-A5C7-08D56875FDD0}">
      <dgm:prSet/>
      <dgm:spPr/>
      <dgm:t>
        <a:bodyPr/>
        <a:lstStyle/>
        <a:p>
          <a:endParaRPr lang="en-US"/>
        </a:p>
      </dgm:t>
    </dgm:pt>
    <dgm:pt modelId="{2B3957CE-8167-4C77-A2D9-0504A6830E3B}">
      <dgm:prSet phldrT="[Text]"/>
      <dgm:spPr/>
      <dgm:t>
        <a:bodyPr/>
        <a:lstStyle/>
        <a:p>
          <a:r>
            <a:rPr lang="en-US" dirty="0" smtClean="0"/>
            <a:t>Feature </a:t>
          </a:r>
          <a:r>
            <a:rPr lang="en-US" dirty="0"/>
            <a:t>Blueprint Scripting for animation calculations and </a:t>
          </a:r>
          <a:r>
            <a:rPr lang="en-US" dirty="0" smtClean="0"/>
            <a:t>inverse kinematics</a:t>
          </a:r>
          <a:endParaRPr lang="en-US" dirty="0"/>
        </a:p>
      </dgm:t>
    </dgm:pt>
    <dgm:pt modelId="{6E023D1F-4056-43F7-80C9-5038E99F82D6}" type="parTrans" cxnId="{D070A1F7-94D0-43CC-89B8-75E21374F162}">
      <dgm:prSet/>
      <dgm:spPr/>
      <dgm:t>
        <a:bodyPr/>
        <a:lstStyle/>
        <a:p>
          <a:endParaRPr lang="en-US"/>
        </a:p>
      </dgm:t>
    </dgm:pt>
    <dgm:pt modelId="{8786F574-1E49-4ED7-9A76-26CA842BA50B}" type="sibTrans" cxnId="{D070A1F7-94D0-43CC-89B8-75E21374F162}">
      <dgm:prSet/>
      <dgm:spPr/>
      <dgm:t>
        <a:bodyPr/>
        <a:lstStyle/>
        <a:p>
          <a:endParaRPr lang="en-US"/>
        </a:p>
      </dgm:t>
    </dgm:pt>
    <dgm:pt modelId="{56699F8E-1128-4C54-9EA3-9450A3C65A2E}">
      <dgm:prSet phldrT="[Text]"/>
      <dgm:spPr/>
      <dgm:t>
        <a:bodyPr/>
        <a:lstStyle/>
        <a:p>
          <a:r>
            <a:rPr lang="en-US" dirty="0"/>
            <a:t>Play in Animation Blueprint Slots and blend in/out</a:t>
          </a:r>
        </a:p>
      </dgm:t>
    </dgm:pt>
    <dgm:pt modelId="{4EC40D22-5831-4EA4-BB78-BD1C13D31D07}" type="parTrans" cxnId="{A40B3138-40B5-4F22-9EEB-368E147E44F3}">
      <dgm:prSet/>
      <dgm:spPr/>
      <dgm:t>
        <a:bodyPr/>
        <a:lstStyle/>
        <a:p>
          <a:endParaRPr lang="en-US"/>
        </a:p>
      </dgm:t>
    </dgm:pt>
    <dgm:pt modelId="{E8783507-B216-47DB-9107-9E1C19E73305}" type="sibTrans" cxnId="{A40B3138-40B5-4F22-9EEB-368E147E44F3}">
      <dgm:prSet/>
      <dgm:spPr/>
      <dgm:t>
        <a:bodyPr/>
        <a:lstStyle/>
        <a:p>
          <a:endParaRPr lang="en-US"/>
        </a:p>
      </dgm:t>
    </dgm:pt>
    <dgm:pt modelId="{B1C6CA0C-C4F7-48EA-8A7E-D4EDB9123E9B}">
      <dgm:prSet phldrT="[Text]"/>
      <dgm:spPr/>
      <dgm:t>
        <a:bodyPr/>
        <a:lstStyle/>
        <a:p>
          <a:r>
            <a:rPr lang="en-US" dirty="0"/>
            <a:t>Can be broken up into sections to contain large chains in a single montage</a:t>
          </a:r>
        </a:p>
      </dgm:t>
    </dgm:pt>
    <dgm:pt modelId="{6BE05F89-A867-4828-909D-B6F615E79EF7}" type="parTrans" cxnId="{6656624A-4CB2-4BAD-B0C1-D40F698578C9}">
      <dgm:prSet/>
      <dgm:spPr/>
      <dgm:t>
        <a:bodyPr/>
        <a:lstStyle/>
        <a:p>
          <a:endParaRPr lang="en-US"/>
        </a:p>
      </dgm:t>
    </dgm:pt>
    <dgm:pt modelId="{12F6368E-7B03-40B7-86FE-F90570AC0DF1}" type="sibTrans" cxnId="{6656624A-4CB2-4BAD-B0C1-D40F698578C9}">
      <dgm:prSet/>
      <dgm:spPr/>
      <dgm:t>
        <a:bodyPr/>
        <a:lstStyle/>
        <a:p>
          <a:endParaRPr lang="en-US"/>
        </a:p>
      </dgm:t>
    </dgm:pt>
    <dgm:pt modelId="{6590F38A-0713-49A6-B7DB-B9AB69F4B31E}" type="pres">
      <dgm:prSet presAssocID="{E3B8ADCC-79D5-45B9-87D9-00A935099B92}" presName="Name0" presStyleCnt="0">
        <dgm:presLayoutVars>
          <dgm:dir/>
          <dgm:animLvl val="lvl"/>
          <dgm:resizeHandles val="exact"/>
        </dgm:presLayoutVars>
      </dgm:prSet>
      <dgm:spPr/>
      <dgm:t>
        <a:bodyPr/>
        <a:lstStyle/>
        <a:p>
          <a:endParaRPr lang="en-US"/>
        </a:p>
      </dgm:t>
    </dgm:pt>
    <dgm:pt modelId="{12068135-D497-480D-9848-2301F67397B1}" type="pres">
      <dgm:prSet presAssocID="{CB62B0BB-582A-46D8-8744-39213066C4B9}" presName="boxAndChildren" presStyleCnt="0"/>
      <dgm:spPr/>
    </dgm:pt>
    <dgm:pt modelId="{38A66081-9DCB-479D-A099-A74AC2D289D9}" type="pres">
      <dgm:prSet presAssocID="{CB62B0BB-582A-46D8-8744-39213066C4B9}" presName="parentTextBox" presStyleLbl="node1" presStyleIdx="0" presStyleCnt="5"/>
      <dgm:spPr/>
      <dgm:t>
        <a:bodyPr/>
        <a:lstStyle/>
        <a:p>
          <a:endParaRPr lang="en-US"/>
        </a:p>
      </dgm:t>
    </dgm:pt>
    <dgm:pt modelId="{C3BFC1FF-B673-44DE-A2FA-42840708514A}" type="pres">
      <dgm:prSet presAssocID="{CB62B0BB-582A-46D8-8744-39213066C4B9}" presName="entireBox" presStyleLbl="node1" presStyleIdx="0" presStyleCnt="5"/>
      <dgm:spPr/>
      <dgm:t>
        <a:bodyPr/>
        <a:lstStyle/>
        <a:p>
          <a:endParaRPr lang="en-US"/>
        </a:p>
      </dgm:t>
    </dgm:pt>
    <dgm:pt modelId="{25868749-5BC1-4CF8-93C1-B8CDA4D1466E}" type="pres">
      <dgm:prSet presAssocID="{CB62B0BB-582A-46D8-8744-39213066C4B9}" presName="descendantBox" presStyleCnt="0"/>
      <dgm:spPr/>
    </dgm:pt>
    <dgm:pt modelId="{DAC789EA-75E6-4F3B-9148-04EFF025479E}" type="pres">
      <dgm:prSet presAssocID="{56699F8E-1128-4C54-9EA3-9450A3C65A2E}" presName="childTextBox" presStyleLbl="fgAccFollowNode1" presStyleIdx="0" presStyleCnt="8">
        <dgm:presLayoutVars>
          <dgm:bulletEnabled val="1"/>
        </dgm:presLayoutVars>
      </dgm:prSet>
      <dgm:spPr/>
      <dgm:t>
        <a:bodyPr/>
        <a:lstStyle/>
        <a:p>
          <a:endParaRPr lang="en-US"/>
        </a:p>
      </dgm:t>
    </dgm:pt>
    <dgm:pt modelId="{2A3B2C96-3F10-4F66-99E8-BDBE8959A68C}" type="pres">
      <dgm:prSet presAssocID="{B1C6CA0C-C4F7-48EA-8A7E-D4EDB9123E9B}" presName="childTextBox" presStyleLbl="fgAccFollowNode1" presStyleIdx="1" presStyleCnt="8">
        <dgm:presLayoutVars>
          <dgm:bulletEnabled val="1"/>
        </dgm:presLayoutVars>
      </dgm:prSet>
      <dgm:spPr/>
      <dgm:t>
        <a:bodyPr/>
        <a:lstStyle/>
        <a:p>
          <a:endParaRPr lang="en-US"/>
        </a:p>
      </dgm:t>
    </dgm:pt>
    <dgm:pt modelId="{376536B8-F260-4CE5-BCC3-35052E6B51CD}" type="pres">
      <dgm:prSet presAssocID="{631F8762-C088-4C66-A715-716786D8344A}" presName="sp" presStyleCnt="0"/>
      <dgm:spPr/>
    </dgm:pt>
    <dgm:pt modelId="{BA57F9B5-1D3D-4A66-BB5F-D79DDBCB4409}" type="pres">
      <dgm:prSet presAssocID="{2A1905A4-0B5D-4CBB-A94D-BDD617DF5FDD}" presName="arrowAndChildren" presStyleCnt="0"/>
      <dgm:spPr/>
    </dgm:pt>
    <dgm:pt modelId="{C7A0FCDE-0658-434D-9F56-D177C24451CB}" type="pres">
      <dgm:prSet presAssocID="{2A1905A4-0B5D-4CBB-A94D-BDD617DF5FDD}" presName="parentTextArrow" presStyleLbl="node1" presStyleIdx="0" presStyleCnt="5"/>
      <dgm:spPr/>
      <dgm:t>
        <a:bodyPr/>
        <a:lstStyle/>
        <a:p>
          <a:endParaRPr lang="en-US"/>
        </a:p>
      </dgm:t>
    </dgm:pt>
    <dgm:pt modelId="{140316BD-D850-4AA2-8A01-45929460546B}" type="pres">
      <dgm:prSet presAssocID="{2A1905A4-0B5D-4CBB-A94D-BDD617DF5FDD}" presName="arrow" presStyleLbl="node1" presStyleIdx="1" presStyleCnt="5"/>
      <dgm:spPr/>
      <dgm:t>
        <a:bodyPr/>
        <a:lstStyle/>
        <a:p>
          <a:endParaRPr lang="en-US"/>
        </a:p>
      </dgm:t>
    </dgm:pt>
    <dgm:pt modelId="{1079D93D-75B9-424E-BB90-4A13078C3910}" type="pres">
      <dgm:prSet presAssocID="{2A1905A4-0B5D-4CBB-A94D-BDD617DF5FDD}" presName="descendantArrow" presStyleCnt="0"/>
      <dgm:spPr/>
    </dgm:pt>
    <dgm:pt modelId="{94EBD4DD-B49D-4793-963A-F7013DE61D07}" type="pres">
      <dgm:prSet presAssocID="{39B6097D-7E1D-4139-86B7-B50C2AFCBF49}" presName="childTextArrow" presStyleLbl="fgAccFollowNode1" presStyleIdx="2" presStyleCnt="8">
        <dgm:presLayoutVars>
          <dgm:bulletEnabled val="1"/>
        </dgm:presLayoutVars>
      </dgm:prSet>
      <dgm:spPr/>
      <dgm:t>
        <a:bodyPr/>
        <a:lstStyle/>
        <a:p>
          <a:endParaRPr lang="en-US"/>
        </a:p>
      </dgm:t>
    </dgm:pt>
    <dgm:pt modelId="{7F730F2E-A295-451B-A25B-FA60BFE458A2}" type="pres">
      <dgm:prSet presAssocID="{2B3957CE-8167-4C77-A2D9-0504A6830E3B}" presName="childTextArrow" presStyleLbl="fgAccFollowNode1" presStyleIdx="3" presStyleCnt="8">
        <dgm:presLayoutVars>
          <dgm:bulletEnabled val="1"/>
        </dgm:presLayoutVars>
      </dgm:prSet>
      <dgm:spPr/>
      <dgm:t>
        <a:bodyPr/>
        <a:lstStyle/>
        <a:p>
          <a:endParaRPr lang="en-US"/>
        </a:p>
      </dgm:t>
    </dgm:pt>
    <dgm:pt modelId="{DADEEED5-B40F-4F42-8C14-8B43EB427982}" type="pres">
      <dgm:prSet presAssocID="{52595578-A136-45DB-980D-77EF1466D46B}" presName="sp" presStyleCnt="0"/>
      <dgm:spPr/>
    </dgm:pt>
    <dgm:pt modelId="{68FCA793-F83C-4774-863A-EAB68A66A744}" type="pres">
      <dgm:prSet presAssocID="{D5B5F244-ACA1-405D-BE6F-A1CED8B12612}" presName="arrowAndChildren" presStyleCnt="0"/>
      <dgm:spPr/>
    </dgm:pt>
    <dgm:pt modelId="{8A07D0FD-3301-4B8A-B123-E4F2FBA7DFFF}" type="pres">
      <dgm:prSet presAssocID="{D5B5F244-ACA1-405D-BE6F-A1CED8B12612}" presName="parentTextArrow" presStyleLbl="node1" presStyleIdx="1" presStyleCnt="5"/>
      <dgm:spPr/>
      <dgm:t>
        <a:bodyPr/>
        <a:lstStyle/>
        <a:p>
          <a:endParaRPr lang="en-US"/>
        </a:p>
      </dgm:t>
    </dgm:pt>
    <dgm:pt modelId="{A6329434-1F0B-4133-A8C6-81A62231BE9E}" type="pres">
      <dgm:prSet presAssocID="{D5B5F244-ACA1-405D-BE6F-A1CED8B12612}" presName="arrow" presStyleLbl="node1" presStyleIdx="2" presStyleCnt="5"/>
      <dgm:spPr/>
      <dgm:t>
        <a:bodyPr/>
        <a:lstStyle/>
        <a:p>
          <a:endParaRPr lang="en-US"/>
        </a:p>
      </dgm:t>
    </dgm:pt>
    <dgm:pt modelId="{FFA9BC50-4003-46D4-9EE7-452298029C78}" type="pres">
      <dgm:prSet presAssocID="{D5B5F244-ACA1-405D-BE6F-A1CED8B12612}" presName="descendantArrow" presStyleCnt="0"/>
      <dgm:spPr/>
    </dgm:pt>
    <dgm:pt modelId="{63B13C77-10A8-4451-BAC6-2D20B6585D47}" type="pres">
      <dgm:prSet presAssocID="{86EBE3A1-613E-4F69-98ED-B9D765B01D4E}" presName="childTextArrow" presStyleLbl="fgAccFollowNode1" presStyleIdx="4" presStyleCnt="8">
        <dgm:presLayoutVars>
          <dgm:bulletEnabled val="1"/>
        </dgm:presLayoutVars>
      </dgm:prSet>
      <dgm:spPr/>
      <dgm:t>
        <a:bodyPr/>
        <a:lstStyle/>
        <a:p>
          <a:endParaRPr lang="en-US"/>
        </a:p>
      </dgm:t>
    </dgm:pt>
    <dgm:pt modelId="{407D4A89-D412-4FD3-955F-CFF0D62BA09A}" type="pres">
      <dgm:prSet presAssocID="{98FC0997-74FD-4131-801A-BA28F9D20449}" presName="childTextArrow" presStyleLbl="fgAccFollowNode1" presStyleIdx="5" presStyleCnt="8">
        <dgm:presLayoutVars>
          <dgm:bulletEnabled val="1"/>
        </dgm:presLayoutVars>
      </dgm:prSet>
      <dgm:spPr/>
      <dgm:t>
        <a:bodyPr/>
        <a:lstStyle/>
        <a:p>
          <a:endParaRPr lang="en-US"/>
        </a:p>
      </dgm:t>
    </dgm:pt>
    <dgm:pt modelId="{CC1CE2C7-4118-46D4-BE46-F567CD7B89F6}" type="pres">
      <dgm:prSet presAssocID="{154B78FF-2C26-4C9A-966E-837494197E6A}" presName="sp" presStyleCnt="0"/>
      <dgm:spPr/>
    </dgm:pt>
    <dgm:pt modelId="{FE565110-2443-4ABE-A1A5-669EBFD49A23}" type="pres">
      <dgm:prSet presAssocID="{E71899BF-6405-4E96-A85C-EB34A279506B}" presName="arrowAndChildren" presStyleCnt="0"/>
      <dgm:spPr/>
    </dgm:pt>
    <dgm:pt modelId="{FCCB24AB-EF26-4E61-9525-CFFBA7F62DC1}" type="pres">
      <dgm:prSet presAssocID="{E71899BF-6405-4E96-A85C-EB34A279506B}" presName="parentTextArrow" presStyleLbl="node1" presStyleIdx="2" presStyleCnt="5"/>
      <dgm:spPr/>
      <dgm:t>
        <a:bodyPr/>
        <a:lstStyle/>
        <a:p>
          <a:endParaRPr lang="en-US"/>
        </a:p>
      </dgm:t>
    </dgm:pt>
    <dgm:pt modelId="{9B779802-F716-4861-97AF-32E00E1911CF}" type="pres">
      <dgm:prSet presAssocID="{E71899BF-6405-4E96-A85C-EB34A279506B}" presName="arrow" presStyleLbl="node1" presStyleIdx="3" presStyleCnt="5"/>
      <dgm:spPr/>
      <dgm:t>
        <a:bodyPr/>
        <a:lstStyle/>
        <a:p>
          <a:endParaRPr lang="en-US"/>
        </a:p>
      </dgm:t>
    </dgm:pt>
    <dgm:pt modelId="{CD281AC4-825A-45C4-87B6-B00DE349F3B0}" type="pres">
      <dgm:prSet presAssocID="{E71899BF-6405-4E96-A85C-EB34A279506B}" presName="descendantArrow" presStyleCnt="0"/>
      <dgm:spPr/>
    </dgm:pt>
    <dgm:pt modelId="{912E7E2B-DFFF-47F3-9983-A2EE06C6E281}" type="pres">
      <dgm:prSet presAssocID="{7404D5B3-961F-4A7B-B745-B5C7F49AF34C}" presName="childTextArrow" presStyleLbl="fgAccFollowNode1" presStyleIdx="6" presStyleCnt="8">
        <dgm:presLayoutVars>
          <dgm:bulletEnabled val="1"/>
        </dgm:presLayoutVars>
      </dgm:prSet>
      <dgm:spPr/>
      <dgm:t>
        <a:bodyPr/>
        <a:lstStyle/>
        <a:p>
          <a:endParaRPr lang="en-US"/>
        </a:p>
      </dgm:t>
    </dgm:pt>
    <dgm:pt modelId="{03B5E336-316B-41B7-BBEA-F3A7BEBB3BC3}" type="pres">
      <dgm:prSet presAssocID="{52272B7B-E7B3-40F4-955C-DF1BFF997E0D}" presName="sp" presStyleCnt="0"/>
      <dgm:spPr/>
    </dgm:pt>
    <dgm:pt modelId="{1A7B94CB-A0F8-4675-895D-44C350A3608A}" type="pres">
      <dgm:prSet presAssocID="{18EBAF09-EE33-43BF-980A-3871E3655E98}" presName="arrowAndChildren" presStyleCnt="0"/>
      <dgm:spPr/>
    </dgm:pt>
    <dgm:pt modelId="{871466ED-350D-4A29-BE45-101C78E9CEBE}" type="pres">
      <dgm:prSet presAssocID="{18EBAF09-EE33-43BF-980A-3871E3655E98}" presName="parentTextArrow" presStyleLbl="node1" presStyleIdx="3" presStyleCnt="5"/>
      <dgm:spPr/>
      <dgm:t>
        <a:bodyPr/>
        <a:lstStyle/>
        <a:p>
          <a:endParaRPr lang="en-US"/>
        </a:p>
      </dgm:t>
    </dgm:pt>
    <dgm:pt modelId="{062B9FF5-E8A1-48F3-A3B3-461FCEE43702}" type="pres">
      <dgm:prSet presAssocID="{18EBAF09-EE33-43BF-980A-3871E3655E98}" presName="arrow" presStyleLbl="node1" presStyleIdx="4" presStyleCnt="5" custLinFactNeighborX="-1598"/>
      <dgm:spPr/>
      <dgm:t>
        <a:bodyPr/>
        <a:lstStyle/>
        <a:p>
          <a:endParaRPr lang="en-US"/>
        </a:p>
      </dgm:t>
    </dgm:pt>
    <dgm:pt modelId="{D9DEA8BC-8850-436F-80B6-54A290CCEABE}" type="pres">
      <dgm:prSet presAssocID="{18EBAF09-EE33-43BF-980A-3871E3655E98}" presName="descendantArrow" presStyleCnt="0"/>
      <dgm:spPr/>
    </dgm:pt>
    <dgm:pt modelId="{A45D4A0E-4C58-40E2-9BEB-95D61D2E3C8E}" type="pres">
      <dgm:prSet presAssocID="{44D4A437-AE34-40C7-AD90-307EEE912FD1}" presName="childTextArrow" presStyleLbl="fgAccFollowNode1" presStyleIdx="7" presStyleCnt="8">
        <dgm:presLayoutVars>
          <dgm:bulletEnabled val="1"/>
        </dgm:presLayoutVars>
      </dgm:prSet>
      <dgm:spPr/>
      <dgm:t>
        <a:bodyPr/>
        <a:lstStyle/>
        <a:p>
          <a:endParaRPr lang="en-US"/>
        </a:p>
      </dgm:t>
    </dgm:pt>
  </dgm:ptLst>
  <dgm:cxnLst>
    <dgm:cxn modelId="{33972999-2A05-40FF-836E-521C065AE6CC}" type="presOf" srcId="{CB62B0BB-582A-46D8-8744-39213066C4B9}" destId="{38A66081-9DCB-479D-A099-A74AC2D289D9}" srcOrd="0" destOrd="0" presId="urn:microsoft.com/office/officeart/2005/8/layout/process4"/>
    <dgm:cxn modelId="{633950A5-3F66-4327-856C-AF622C00F950}" type="presOf" srcId="{2A1905A4-0B5D-4CBB-A94D-BDD617DF5FDD}" destId="{140316BD-D850-4AA2-8A01-45929460546B}" srcOrd="1" destOrd="0" presId="urn:microsoft.com/office/officeart/2005/8/layout/process4"/>
    <dgm:cxn modelId="{68860521-CC2A-4A74-B89A-5D1CD98CE9EA}" srcId="{E3B8ADCC-79D5-45B9-87D9-00A935099B92}" destId="{CB62B0BB-582A-46D8-8744-39213066C4B9}" srcOrd="4" destOrd="0" parTransId="{9812D4EB-80DE-4715-9F9A-1462B5CCABE5}" sibTransId="{99B4AD2C-6390-4E26-9B6B-008189858B08}"/>
    <dgm:cxn modelId="{52872F46-8D5D-4113-A2EC-04F8BEF7B168}" type="presOf" srcId="{86EBE3A1-613E-4F69-98ED-B9D765B01D4E}" destId="{63B13C77-10A8-4451-BAC6-2D20B6585D47}" srcOrd="0" destOrd="0" presId="urn:microsoft.com/office/officeart/2005/8/layout/process4"/>
    <dgm:cxn modelId="{3913A03F-4F4F-4CD5-97B1-1EB7EA96BF5C}" type="presOf" srcId="{2B3957CE-8167-4C77-A2D9-0504A6830E3B}" destId="{7F730F2E-A295-451B-A25B-FA60BFE458A2}" srcOrd="0" destOrd="0" presId="urn:microsoft.com/office/officeart/2005/8/layout/process4"/>
    <dgm:cxn modelId="{33C535DA-A15F-4A4D-A764-DDD269D24269}" type="presOf" srcId="{7404D5B3-961F-4A7B-B745-B5C7F49AF34C}" destId="{912E7E2B-DFFF-47F3-9983-A2EE06C6E281}" srcOrd="0" destOrd="0" presId="urn:microsoft.com/office/officeart/2005/8/layout/process4"/>
    <dgm:cxn modelId="{A196B9A1-745D-4E99-889D-4957DB65A610}" type="presOf" srcId="{E71899BF-6405-4E96-A85C-EB34A279506B}" destId="{9B779802-F716-4861-97AF-32E00E1911CF}" srcOrd="1" destOrd="0" presId="urn:microsoft.com/office/officeart/2005/8/layout/process4"/>
    <dgm:cxn modelId="{F34A60AC-84C0-4993-910F-B74C2876B9A8}" type="presOf" srcId="{18EBAF09-EE33-43BF-980A-3871E3655E98}" destId="{062B9FF5-E8A1-48F3-A3B3-461FCEE43702}" srcOrd="1" destOrd="0" presId="urn:microsoft.com/office/officeart/2005/8/layout/process4"/>
    <dgm:cxn modelId="{27C369F9-08F9-4A96-A5ED-32EBB18D87A0}" srcId="{E3B8ADCC-79D5-45B9-87D9-00A935099B92}" destId="{E71899BF-6405-4E96-A85C-EB34A279506B}" srcOrd="1" destOrd="0" parTransId="{FEF39E21-74F8-41B7-AB21-1C18A998C18C}" sibTransId="{154B78FF-2C26-4C9A-966E-837494197E6A}"/>
    <dgm:cxn modelId="{AD36D83A-1E21-4D78-B31E-B72946B51A61}" type="presOf" srcId="{39B6097D-7E1D-4139-86B7-B50C2AFCBF49}" destId="{94EBD4DD-B49D-4793-963A-F7013DE61D07}" srcOrd="0" destOrd="0" presId="urn:microsoft.com/office/officeart/2005/8/layout/process4"/>
    <dgm:cxn modelId="{6656624A-4CB2-4BAD-B0C1-D40F698578C9}" srcId="{CB62B0BB-582A-46D8-8744-39213066C4B9}" destId="{B1C6CA0C-C4F7-48EA-8A7E-D4EDB9123E9B}" srcOrd="1" destOrd="0" parTransId="{6BE05F89-A867-4828-909D-B6F615E79EF7}" sibTransId="{12F6368E-7B03-40B7-86FE-F90570AC0DF1}"/>
    <dgm:cxn modelId="{03D62F1D-6C27-4FFC-9C3E-65AF1834A7BB}" type="presOf" srcId="{98FC0997-74FD-4131-801A-BA28F9D20449}" destId="{407D4A89-D412-4FD3-955F-CFF0D62BA09A}" srcOrd="0" destOrd="0" presId="urn:microsoft.com/office/officeart/2005/8/layout/process4"/>
    <dgm:cxn modelId="{935D91B6-4AB0-4F72-BCF2-BD01355902E5}" type="presOf" srcId="{18EBAF09-EE33-43BF-980A-3871E3655E98}" destId="{871466ED-350D-4A29-BE45-101C78E9CEBE}" srcOrd="0" destOrd="0" presId="urn:microsoft.com/office/officeart/2005/8/layout/process4"/>
    <dgm:cxn modelId="{81719357-9DDC-43AA-B976-61B4345ED66A}" type="presOf" srcId="{E71899BF-6405-4E96-A85C-EB34A279506B}" destId="{FCCB24AB-EF26-4E61-9525-CFFBA7F62DC1}" srcOrd="0" destOrd="0" presId="urn:microsoft.com/office/officeart/2005/8/layout/process4"/>
    <dgm:cxn modelId="{73D96CCE-51A8-412C-8B4D-BB98D8830067}" srcId="{E3B8ADCC-79D5-45B9-87D9-00A935099B92}" destId="{D5B5F244-ACA1-405D-BE6F-A1CED8B12612}" srcOrd="2" destOrd="0" parTransId="{24D31CAD-60E6-44F4-BD61-7EEDDDC319D0}" sibTransId="{52595578-A136-45DB-980D-77EF1466D46B}"/>
    <dgm:cxn modelId="{12495B26-591E-459A-A5C7-08D56875FDD0}" srcId="{2A1905A4-0B5D-4CBB-A94D-BDD617DF5FDD}" destId="{39B6097D-7E1D-4139-86B7-B50C2AFCBF49}" srcOrd="0" destOrd="0" parTransId="{BD4A311D-6EE7-4C07-AD72-298C15991826}" sibTransId="{AE72904B-1D6C-43F3-A608-A0B559F5A2A2}"/>
    <dgm:cxn modelId="{A2A7D92C-A278-47E8-9F65-FFA0934EEE10}" type="presOf" srcId="{D5B5F244-ACA1-405D-BE6F-A1CED8B12612}" destId="{A6329434-1F0B-4133-A8C6-81A62231BE9E}" srcOrd="1" destOrd="0" presId="urn:microsoft.com/office/officeart/2005/8/layout/process4"/>
    <dgm:cxn modelId="{DDCB456E-E605-4F2E-8371-CD24888C9D6A}" type="presOf" srcId="{CB62B0BB-582A-46D8-8744-39213066C4B9}" destId="{C3BFC1FF-B673-44DE-A2FA-42840708514A}" srcOrd="1" destOrd="0" presId="urn:microsoft.com/office/officeart/2005/8/layout/process4"/>
    <dgm:cxn modelId="{C95E9FD6-96A8-475A-B2FA-19321F337D70}" srcId="{E3B8ADCC-79D5-45B9-87D9-00A935099B92}" destId="{18EBAF09-EE33-43BF-980A-3871E3655E98}" srcOrd="0" destOrd="0" parTransId="{FB24A8C7-7830-4FD1-8FFE-2D8BE4F35EAA}" sibTransId="{52272B7B-E7B3-40F4-955C-DF1BFF997E0D}"/>
    <dgm:cxn modelId="{368E1079-35C3-42E3-9896-90AFBB0BB066}" type="presOf" srcId="{56699F8E-1128-4C54-9EA3-9450A3C65A2E}" destId="{DAC789EA-75E6-4F3B-9148-04EFF025479E}" srcOrd="0" destOrd="0" presId="urn:microsoft.com/office/officeart/2005/8/layout/process4"/>
    <dgm:cxn modelId="{E86D7E0A-4D5A-4079-9DA9-815F3B171D34}" srcId="{E3B8ADCC-79D5-45B9-87D9-00A935099B92}" destId="{2A1905A4-0B5D-4CBB-A94D-BDD617DF5FDD}" srcOrd="3" destOrd="0" parTransId="{19C3608B-1F54-41A5-ADCA-D37305E77118}" sibTransId="{631F8762-C088-4C66-A715-716786D8344A}"/>
    <dgm:cxn modelId="{4325E40E-431D-43EA-97D0-34C0C5B2E1E2}" srcId="{D5B5F244-ACA1-405D-BE6F-A1CED8B12612}" destId="{98FC0997-74FD-4131-801A-BA28F9D20449}" srcOrd="1" destOrd="0" parTransId="{BC51212F-8AB7-40F6-AC8E-737D672AC463}" sibTransId="{ABA28872-9A30-486E-BA6D-8221724D2B65}"/>
    <dgm:cxn modelId="{0A5E9202-478A-443D-B08C-D6ED38F14B46}" srcId="{E71899BF-6405-4E96-A85C-EB34A279506B}" destId="{7404D5B3-961F-4A7B-B745-B5C7F49AF34C}" srcOrd="0" destOrd="0" parTransId="{97FCCCD2-D7EA-4268-ADCD-6DD7D3E1EF21}" sibTransId="{53AB3D36-89B6-44A9-A59A-187613FA5E4A}"/>
    <dgm:cxn modelId="{D070A1F7-94D0-43CC-89B8-75E21374F162}" srcId="{2A1905A4-0B5D-4CBB-A94D-BDD617DF5FDD}" destId="{2B3957CE-8167-4C77-A2D9-0504A6830E3B}" srcOrd="1" destOrd="0" parTransId="{6E023D1F-4056-43F7-80C9-5038E99F82D6}" sibTransId="{8786F574-1E49-4ED7-9A76-26CA842BA50B}"/>
    <dgm:cxn modelId="{7269A171-DB18-4232-972B-A6E84D079246}" type="presOf" srcId="{2A1905A4-0B5D-4CBB-A94D-BDD617DF5FDD}" destId="{C7A0FCDE-0658-434D-9F56-D177C24451CB}" srcOrd="0" destOrd="0" presId="urn:microsoft.com/office/officeart/2005/8/layout/process4"/>
    <dgm:cxn modelId="{2F7409D8-DD13-4142-8912-58963E89DEB7}" type="presOf" srcId="{B1C6CA0C-C4F7-48EA-8A7E-D4EDB9123E9B}" destId="{2A3B2C96-3F10-4F66-99E8-BDBE8959A68C}" srcOrd="0" destOrd="0" presId="urn:microsoft.com/office/officeart/2005/8/layout/process4"/>
    <dgm:cxn modelId="{784FCEBD-1836-4D06-8AD3-F2907595A5F5}" type="presOf" srcId="{E3B8ADCC-79D5-45B9-87D9-00A935099B92}" destId="{6590F38A-0713-49A6-B7DB-B9AB69F4B31E}" srcOrd="0" destOrd="0" presId="urn:microsoft.com/office/officeart/2005/8/layout/process4"/>
    <dgm:cxn modelId="{5A521319-7A1C-4880-A676-4234196EA6F0}" srcId="{D5B5F244-ACA1-405D-BE6F-A1CED8B12612}" destId="{86EBE3A1-613E-4F69-98ED-B9D765B01D4E}" srcOrd="0" destOrd="0" parTransId="{883DC77E-AFF9-4C67-B9BF-52A78075385F}" sibTransId="{217835E8-AD31-4952-9B9E-56CC27753820}"/>
    <dgm:cxn modelId="{BE9E372F-B0F3-4D69-90C5-386C5629388B}" srcId="{18EBAF09-EE33-43BF-980A-3871E3655E98}" destId="{44D4A437-AE34-40C7-AD90-307EEE912FD1}" srcOrd="0" destOrd="0" parTransId="{10270B23-E574-433D-9FE7-939A9A3B833D}" sibTransId="{1BF3A5E3-3A52-4B5E-96A6-F31938A22EC6}"/>
    <dgm:cxn modelId="{A40B3138-40B5-4F22-9EEB-368E147E44F3}" srcId="{CB62B0BB-582A-46D8-8744-39213066C4B9}" destId="{56699F8E-1128-4C54-9EA3-9450A3C65A2E}" srcOrd="0" destOrd="0" parTransId="{4EC40D22-5831-4EA4-BB78-BD1C13D31D07}" sibTransId="{E8783507-B216-47DB-9107-9E1C19E73305}"/>
    <dgm:cxn modelId="{2397D4B4-FA63-49CE-A70F-7249302773E4}" type="presOf" srcId="{44D4A437-AE34-40C7-AD90-307EEE912FD1}" destId="{A45D4A0E-4C58-40E2-9BEB-95D61D2E3C8E}" srcOrd="0" destOrd="0" presId="urn:microsoft.com/office/officeart/2005/8/layout/process4"/>
    <dgm:cxn modelId="{5C681F75-3554-4960-BFF2-A422882A92DC}" type="presOf" srcId="{D5B5F244-ACA1-405D-BE6F-A1CED8B12612}" destId="{8A07D0FD-3301-4B8A-B123-E4F2FBA7DFFF}" srcOrd="0" destOrd="0" presId="urn:microsoft.com/office/officeart/2005/8/layout/process4"/>
    <dgm:cxn modelId="{F8090038-5157-4637-8B72-89A3F6E40A0A}" type="presParOf" srcId="{6590F38A-0713-49A6-B7DB-B9AB69F4B31E}" destId="{12068135-D497-480D-9848-2301F67397B1}" srcOrd="0" destOrd="0" presId="urn:microsoft.com/office/officeart/2005/8/layout/process4"/>
    <dgm:cxn modelId="{0BD7DC67-E845-4D2F-BF66-406AE25BD7F9}" type="presParOf" srcId="{12068135-D497-480D-9848-2301F67397B1}" destId="{38A66081-9DCB-479D-A099-A74AC2D289D9}" srcOrd="0" destOrd="0" presId="urn:microsoft.com/office/officeart/2005/8/layout/process4"/>
    <dgm:cxn modelId="{5C78CE09-988B-4417-83CA-C0DAEBA70F0D}" type="presParOf" srcId="{12068135-D497-480D-9848-2301F67397B1}" destId="{C3BFC1FF-B673-44DE-A2FA-42840708514A}" srcOrd="1" destOrd="0" presId="urn:microsoft.com/office/officeart/2005/8/layout/process4"/>
    <dgm:cxn modelId="{DF365A9D-B365-43F6-A4C1-7E07D0C6FFAA}" type="presParOf" srcId="{12068135-D497-480D-9848-2301F67397B1}" destId="{25868749-5BC1-4CF8-93C1-B8CDA4D1466E}" srcOrd="2" destOrd="0" presId="urn:microsoft.com/office/officeart/2005/8/layout/process4"/>
    <dgm:cxn modelId="{FABA4AC8-C2C7-4EF5-92F6-9FF2D48B5F62}" type="presParOf" srcId="{25868749-5BC1-4CF8-93C1-B8CDA4D1466E}" destId="{DAC789EA-75E6-4F3B-9148-04EFF025479E}" srcOrd="0" destOrd="0" presId="urn:microsoft.com/office/officeart/2005/8/layout/process4"/>
    <dgm:cxn modelId="{F8D8529B-0F74-4C56-97D2-14826DDE8D1A}" type="presParOf" srcId="{25868749-5BC1-4CF8-93C1-B8CDA4D1466E}" destId="{2A3B2C96-3F10-4F66-99E8-BDBE8959A68C}" srcOrd="1" destOrd="0" presId="urn:microsoft.com/office/officeart/2005/8/layout/process4"/>
    <dgm:cxn modelId="{5C598F23-5FE6-4F5C-9F84-9B3189393D19}" type="presParOf" srcId="{6590F38A-0713-49A6-B7DB-B9AB69F4B31E}" destId="{376536B8-F260-4CE5-BCC3-35052E6B51CD}" srcOrd="1" destOrd="0" presId="urn:microsoft.com/office/officeart/2005/8/layout/process4"/>
    <dgm:cxn modelId="{D0DB07DB-DCBD-4670-BA24-FAFFF819D2A1}" type="presParOf" srcId="{6590F38A-0713-49A6-B7DB-B9AB69F4B31E}" destId="{BA57F9B5-1D3D-4A66-BB5F-D79DDBCB4409}" srcOrd="2" destOrd="0" presId="urn:microsoft.com/office/officeart/2005/8/layout/process4"/>
    <dgm:cxn modelId="{FE15B3FB-85B4-4FBD-940B-69EF2449ED8E}" type="presParOf" srcId="{BA57F9B5-1D3D-4A66-BB5F-D79DDBCB4409}" destId="{C7A0FCDE-0658-434D-9F56-D177C24451CB}" srcOrd="0" destOrd="0" presId="urn:microsoft.com/office/officeart/2005/8/layout/process4"/>
    <dgm:cxn modelId="{48139A4E-B9C0-4C41-9372-7FF24085EC6C}" type="presParOf" srcId="{BA57F9B5-1D3D-4A66-BB5F-D79DDBCB4409}" destId="{140316BD-D850-4AA2-8A01-45929460546B}" srcOrd="1" destOrd="0" presId="urn:microsoft.com/office/officeart/2005/8/layout/process4"/>
    <dgm:cxn modelId="{FE959424-9550-4BBF-9959-9DCA8298AF59}" type="presParOf" srcId="{BA57F9B5-1D3D-4A66-BB5F-D79DDBCB4409}" destId="{1079D93D-75B9-424E-BB90-4A13078C3910}" srcOrd="2" destOrd="0" presId="urn:microsoft.com/office/officeart/2005/8/layout/process4"/>
    <dgm:cxn modelId="{D899091E-EA5E-425B-9CD9-B3BE606EB484}" type="presParOf" srcId="{1079D93D-75B9-424E-BB90-4A13078C3910}" destId="{94EBD4DD-B49D-4793-963A-F7013DE61D07}" srcOrd="0" destOrd="0" presId="urn:microsoft.com/office/officeart/2005/8/layout/process4"/>
    <dgm:cxn modelId="{C178AA86-43B8-455F-BD1A-EF20AF7F1D42}" type="presParOf" srcId="{1079D93D-75B9-424E-BB90-4A13078C3910}" destId="{7F730F2E-A295-451B-A25B-FA60BFE458A2}" srcOrd="1" destOrd="0" presId="urn:microsoft.com/office/officeart/2005/8/layout/process4"/>
    <dgm:cxn modelId="{29B1FA9F-1652-4ABF-A028-D8964308470D}" type="presParOf" srcId="{6590F38A-0713-49A6-B7DB-B9AB69F4B31E}" destId="{DADEEED5-B40F-4F42-8C14-8B43EB427982}" srcOrd="3" destOrd="0" presId="urn:microsoft.com/office/officeart/2005/8/layout/process4"/>
    <dgm:cxn modelId="{4E1B38B8-C223-46AF-9316-0587F17E2298}" type="presParOf" srcId="{6590F38A-0713-49A6-B7DB-B9AB69F4B31E}" destId="{68FCA793-F83C-4774-863A-EAB68A66A744}" srcOrd="4" destOrd="0" presId="urn:microsoft.com/office/officeart/2005/8/layout/process4"/>
    <dgm:cxn modelId="{2E6A50D9-3467-4A1C-BDD1-1028C4148192}" type="presParOf" srcId="{68FCA793-F83C-4774-863A-EAB68A66A744}" destId="{8A07D0FD-3301-4B8A-B123-E4F2FBA7DFFF}" srcOrd="0" destOrd="0" presId="urn:microsoft.com/office/officeart/2005/8/layout/process4"/>
    <dgm:cxn modelId="{4F3F5836-3B7F-431D-A15C-73804762D434}" type="presParOf" srcId="{68FCA793-F83C-4774-863A-EAB68A66A744}" destId="{A6329434-1F0B-4133-A8C6-81A62231BE9E}" srcOrd="1" destOrd="0" presId="urn:microsoft.com/office/officeart/2005/8/layout/process4"/>
    <dgm:cxn modelId="{912536FA-40E1-46C8-9146-5286048FA45A}" type="presParOf" srcId="{68FCA793-F83C-4774-863A-EAB68A66A744}" destId="{FFA9BC50-4003-46D4-9EE7-452298029C78}" srcOrd="2" destOrd="0" presId="urn:microsoft.com/office/officeart/2005/8/layout/process4"/>
    <dgm:cxn modelId="{A9208A58-4F39-4035-8815-44D05F6A62A0}" type="presParOf" srcId="{FFA9BC50-4003-46D4-9EE7-452298029C78}" destId="{63B13C77-10A8-4451-BAC6-2D20B6585D47}" srcOrd="0" destOrd="0" presId="urn:microsoft.com/office/officeart/2005/8/layout/process4"/>
    <dgm:cxn modelId="{D68A755E-4F46-4541-A262-C42D6D3C91A6}" type="presParOf" srcId="{FFA9BC50-4003-46D4-9EE7-452298029C78}" destId="{407D4A89-D412-4FD3-955F-CFF0D62BA09A}" srcOrd="1" destOrd="0" presId="urn:microsoft.com/office/officeart/2005/8/layout/process4"/>
    <dgm:cxn modelId="{FB39E942-9BA0-49F0-AAAB-95F049E42B78}" type="presParOf" srcId="{6590F38A-0713-49A6-B7DB-B9AB69F4B31E}" destId="{CC1CE2C7-4118-46D4-BE46-F567CD7B89F6}" srcOrd="5" destOrd="0" presId="urn:microsoft.com/office/officeart/2005/8/layout/process4"/>
    <dgm:cxn modelId="{54E2E992-8AE2-4B66-A46C-E2BBD8748B93}" type="presParOf" srcId="{6590F38A-0713-49A6-B7DB-B9AB69F4B31E}" destId="{FE565110-2443-4ABE-A1A5-669EBFD49A23}" srcOrd="6" destOrd="0" presId="urn:microsoft.com/office/officeart/2005/8/layout/process4"/>
    <dgm:cxn modelId="{4CC39AA2-5F31-4234-997D-AD50214DDD65}" type="presParOf" srcId="{FE565110-2443-4ABE-A1A5-669EBFD49A23}" destId="{FCCB24AB-EF26-4E61-9525-CFFBA7F62DC1}" srcOrd="0" destOrd="0" presId="urn:microsoft.com/office/officeart/2005/8/layout/process4"/>
    <dgm:cxn modelId="{2A49D07E-7199-4AEC-98FC-F22C17CAC140}" type="presParOf" srcId="{FE565110-2443-4ABE-A1A5-669EBFD49A23}" destId="{9B779802-F716-4861-97AF-32E00E1911CF}" srcOrd="1" destOrd="0" presId="urn:microsoft.com/office/officeart/2005/8/layout/process4"/>
    <dgm:cxn modelId="{22AD1EDD-DF9C-4AF8-99A3-0AE1921DEFE1}" type="presParOf" srcId="{FE565110-2443-4ABE-A1A5-669EBFD49A23}" destId="{CD281AC4-825A-45C4-87B6-B00DE349F3B0}" srcOrd="2" destOrd="0" presId="urn:microsoft.com/office/officeart/2005/8/layout/process4"/>
    <dgm:cxn modelId="{37FF94F8-FF6E-44FC-A34A-D9711D4D7B48}" type="presParOf" srcId="{CD281AC4-825A-45C4-87B6-B00DE349F3B0}" destId="{912E7E2B-DFFF-47F3-9983-A2EE06C6E281}" srcOrd="0" destOrd="0" presId="urn:microsoft.com/office/officeart/2005/8/layout/process4"/>
    <dgm:cxn modelId="{33809EC8-DFCD-46B6-9E49-531E40F0523C}" type="presParOf" srcId="{6590F38A-0713-49A6-B7DB-B9AB69F4B31E}" destId="{03B5E336-316B-41B7-BBEA-F3A7BEBB3BC3}" srcOrd="7" destOrd="0" presId="urn:microsoft.com/office/officeart/2005/8/layout/process4"/>
    <dgm:cxn modelId="{1BC677C2-B4E8-43B1-9969-2B218C0B3159}" type="presParOf" srcId="{6590F38A-0713-49A6-B7DB-B9AB69F4B31E}" destId="{1A7B94CB-A0F8-4675-895D-44C350A3608A}" srcOrd="8" destOrd="0" presId="urn:microsoft.com/office/officeart/2005/8/layout/process4"/>
    <dgm:cxn modelId="{B0A9819D-46D5-468B-ADD4-3A16C7C0A64E}" type="presParOf" srcId="{1A7B94CB-A0F8-4675-895D-44C350A3608A}" destId="{871466ED-350D-4A29-BE45-101C78E9CEBE}" srcOrd="0" destOrd="0" presId="urn:microsoft.com/office/officeart/2005/8/layout/process4"/>
    <dgm:cxn modelId="{2AE20F52-7DC9-4EEF-ADCB-767694509859}" type="presParOf" srcId="{1A7B94CB-A0F8-4675-895D-44C350A3608A}" destId="{062B9FF5-E8A1-48F3-A3B3-461FCEE43702}" srcOrd="1" destOrd="0" presId="urn:microsoft.com/office/officeart/2005/8/layout/process4"/>
    <dgm:cxn modelId="{8597AB7A-92B1-4FD0-A6A1-674602EC3247}" type="presParOf" srcId="{1A7B94CB-A0F8-4675-895D-44C350A3608A}" destId="{D9DEA8BC-8850-436F-80B6-54A290CCEABE}" srcOrd="2" destOrd="0" presId="urn:microsoft.com/office/officeart/2005/8/layout/process4"/>
    <dgm:cxn modelId="{74D9A1C5-B6F2-494B-95A3-08E713E7C670}" type="presParOf" srcId="{D9DEA8BC-8850-436F-80B6-54A290CCEABE}" destId="{A45D4A0E-4C58-40E2-9BEB-95D61D2E3C8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FC1FF-B673-44DE-A2FA-42840708514A}">
      <dsp:nvSpPr>
        <dsp:cNvPr id="0" name=""/>
        <dsp:cNvSpPr/>
      </dsp:nvSpPr>
      <dsp:spPr>
        <a:xfrm>
          <a:off x="0" y="9066158"/>
          <a:ext cx="11708080" cy="148737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a:t>Animation Montages</a:t>
          </a:r>
        </a:p>
      </dsp:txBody>
      <dsp:txXfrm>
        <a:off x="0" y="9066158"/>
        <a:ext cx="11708080" cy="803184"/>
      </dsp:txXfrm>
    </dsp:sp>
    <dsp:sp modelId="{DAC789EA-75E6-4F3B-9148-04EFF025479E}">
      <dsp:nvSpPr>
        <dsp:cNvPr id="0" name=""/>
        <dsp:cNvSpPr/>
      </dsp:nvSpPr>
      <dsp:spPr>
        <a:xfrm>
          <a:off x="0" y="9839595"/>
          <a:ext cx="5854040" cy="684194"/>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a:t>Play in Animation Blueprint Slots and blend in/out</a:t>
          </a:r>
        </a:p>
      </dsp:txBody>
      <dsp:txXfrm>
        <a:off x="0" y="9839595"/>
        <a:ext cx="5854040" cy="684194"/>
      </dsp:txXfrm>
    </dsp:sp>
    <dsp:sp modelId="{2A3B2C96-3F10-4F66-99E8-BDBE8959A68C}">
      <dsp:nvSpPr>
        <dsp:cNvPr id="0" name=""/>
        <dsp:cNvSpPr/>
      </dsp:nvSpPr>
      <dsp:spPr>
        <a:xfrm>
          <a:off x="5854040" y="9839595"/>
          <a:ext cx="5854040" cy="684194"/>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a:t>Can be broken up into sections to contain large chains in a single montage</a:t>
          </a:r>
        </a:p>
      </dsp:txBody>
      <dsp:txXfrm>
        <a:off x="5854040" y="9839595"/>
        <a:ext cx="5854040" cy="684194"/>
      </dsp:txXfrm>
    </dsp:sp>
    <dsp:sp modelId="{140316BD-D850-4AA2-8A01-45929460546B}">
      <dsp:nvSpPr>
        <dsp:cNvPr id="0" name=""/>
        <dsp:cNvSpPr/>
      </dsp:nvSpPr>
      <dsp:spPr>
        <a:xfrm rot="10800000">
          <a:off x="0" y="6800881"/>
          <a:ext cx="11708080" cy="2287588"/>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a:t>Animation Blueprints</a:t>
          </a:r>
        </a:p>
      </dsp:txBody>
      <dsp:txXfrm rot="-10800000">
        <a:off x="0" y="6800881"/>
        <a:ext cx="11708080" cy="802943"/>
      </dsp:txXfrm>
    </dsp:sp>
    <dsp:sp modelId="{94EBD4DD-B49D-4793-963A-F7013DE61D07}">
      <dsp:nvSpPr>
        <dsp:cNvPr id="0" name=""/>
        <dsp:cNvSpPr/>
      </dsp:nvSpPr>
      <dsp:spPr>
        <a:xfrm>
          <a:off x="0" y="7603824"/>
          <a:ext cx="585404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smtClean="0"/>
            <a:t>Enable animation </a:t>
          </a:r>
          <a:r>
            <a:rPr lang="en-US" sz="2300" kern="1200" dirty="0"/>
            <a:t>blending through State Machines</a:t>
          </a:r>
        </a:p>
      </dsp:txBody>
      <dsp:txXfrm>
        <a:off x="0" y="7603824"/>
        <a:ext cx="5854040" cy="683988"/>
      </dsp:txXfrm>
    </dsp:sp>
    <dsp:sp modelId="{7F730F2E-A295-451B-A25B-FA60BFE458A2}">
      <dsp:nvSpPr>
        <dsp:cNvPr id="0" name=""/>
        <dsp:cNvSpPr/>
      </dsp:nvSpPr>
      <dsp:spPr>
        <a:xfrm>
          <a:off x="5854040" y="7603824"/>
          <a:ext cx="585404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smtClean="0"/>
            <a:t>Feature </a:t>
          </a:r>
          <a:r>
            <a:rPr lang="en-US" sz="2300" kern="1200" dirty="0"/>
            <a:t>Blueprint Scripting for animation calculations and </a:t>
          </a:r>
          <a:r>
            <a:rPr lang="en-US" sz="2300" kern="1200" dirty="0" smtClean="0"/>
            <a:t>inverse kinematics</a:t>
          </a:r>
          <a:endParaRPr lang="en-US" sz="2300" kern="1200" dirty="0"/>
        </a:p>
      </dsp:txBody>
      <dsp:txXfrm>
        <a:off x="5854040" y="7603824"/>
        <a:ext cx="5854040" cy="683988"/>
      </dsp:txXfrm>
    </dsp:sp>
    <dsp:sp modelId="{A6329434-1F0B-4133-A8C6-81A62231BE9E}">
      <dsp:nvSpPr>
        <dsp:cNvPr id="0" name=""/>
        <dsp:cNvSpPr/>
      </dsp:nvSpPr>
      <dsp:spPr>
        <a:xfrm rot="10800000">
          <a:off x="0" y="4535603"/>
          <a:ext cx="11708080" cy="2287588"/>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a:t>Animation Sequences</a:t>
          </a:r>
        </a:p>
      </dsp:txBody>
      <dsp:txXfrm rot="-10800000">
        <a:off x="0" y="4535603"/>
        <a:ext cx="11708080" cy="802943"/>
      </dsp:txXfrm>
    </dsp:sp>
    <dsp:sp modelId="{63B13C77-10A8-4451-BAC6-2D20B6585D47}">
      <dsp:nvSpPr>
        <dsp:cNvPr id="0" name=""/>
        <dsp:cNvSpPr/>
      </dsp:nvSpPr>
      <dsp:spPr>
        <a:xfrm>
          <a:off x="0" y="5338546"/>
          <a:ext cx="585404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smtClean="0"/>
            <a:t>Are imported </a:t>
          </a:r>
          <a:r>
            <a:rPr lang="en-US" sz="2300" kern="1200" dirty="0"/>
            <a:t>from FBX files</a:t>
          </a:r>
        </a:p>
      </dsp:txBody>
      <dsp:txXfrm>
        <a:off x="0" y="5338546"/>
        <a:ext cx="5854040" cy="683988"/>
      </dsp:txXfrm>
    </dsp:sp>
    <dsp:sp modelId="{407D4A89-D412-4FD3-955F-CFF0D62BA09A}">
      <dsp:nvSpPr>
        <dsp:cNvPr id="0" name=""/>
        <dsp:cNvSpPr/>
      </dsp:nvSpPr>
      <dsp:spPr>
        <a:xfrm>
          <a:off x="5854040" y="5338546"/>
          <a:ext cx="585404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smtClean="0"/>
            <a:t>Are coupled </a:t>
          </a:r>
          <a:r>
            <a:rPr lang="en-US" sz="2300" kern="1200" dirty="0"/>
            <a:t>with a single skeleton but can be retargeted to similar skeletons</a:t>
          </a:r>
        </a:p>
      </dsp:txBody>
      <dsp:txXfrm>
        <a:off x="5854040" y="5338546"/>
        <a:ext cx="5854040" cy="683988"/>
      </dsp:txXfrm>
    </dsp:sp>
    <dsp:sp modelId="{9B779802-F716-4861-97AF-32E00E1911CF}">
      <dsp:nvSpPr>
        <dsp:cNvPr id="0" name=""/>
        <dsp:cNvSpPr/>
      </dsp:nvSpPr>
      <dsp:spPr>
        <a:xfrm rot="10800000">
          <a:off x="0" y="2270325"/>
          <a:ext cx="11708080" cy="2287588"/>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a:t>Character Models</a:t>
          </a:r>
        </a:p>
      </dsp:txBody>
      <dsp:txXfrm rot="-10800000">
        <a:off x="0" y="2270325"/>
        <a:ext cx="11708080" cy="802943"/>
      </dsp:txXfrm>
    </dsp:sp>
    <dsp:sp modelId="{912E7E2B-DFFF-47F3-9983-A2EE06C6E281}">
      <dsp:nvSpPr>
        <dsp:cNvPr id="0" name=""/>
        <dsp:cNvSpPr/>
      </dsp:nvSpPr>
      <dsp:spPr>
        <a:xfrm>
          <a:off x="0" y="3073268"/>
          <a:ext cx="1170808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smtClean="0"/>
            <a:t>Are coupled </a:t>
          </a:r>
          <a:r>
            <a:rPr lang="en-US" sz="2300" kern="1200" dirty="0"/>
            <a:t>with a single skeleton</a:t>
          </a:r>
        </a:p>
      </dsp:txBody>
      <dsp:txXfrm>
        <a:off x="0" y="3073268"/>
        <a:ext cx="11708080" cy="683988"/>
      </dsp:txXfrm>
    </dsp:sp>
    <dsp:sp modelId="{062B9FF5-E8A1-48F3-A3B3-461FCEE43702}">
      <dsp:nvSpPr>
        <dsp:cNvPr id="0" name=""/>
        <dsp:cNvSpPr/>
      </dsp:nvSpPr>
      <dsp:spPr>
        <a:xfrm rot="10800000">
          <a:off x="0" y="5047"/>
          <a:ext cx="11708080" cy="2287588"/>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a:t>Skeleton</a:t>
          </a:r>
        </a:p>
      </dsp:txBody>
      <dsp:txXfrm rot="-10800000">
        <a:off x="0" y="5047"/>
        <a:ext cx="11708080" cy="802943"/>
      </dsp:txXfrm>
    </dsp:sp>
    <dsp:sp modelId="{A45D4A0E-4C58-40E2-9BEB-95D61D2E3C8E}">
      <dsp:nvSpPr>
        <dsp:cNvPr id="0" name=""/>
        <dsp:cNvSpPr/>
      </dsp:nvSpPr>
      <dsp:spPr>
        <a:xfrm>
          <a:off x="0" y="807990"/>
          <a:ext cx="11708080" cy="683988"/>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en-US" sz="2300" kern="1200" dirty="0"/>
            <a:t>Can be shared across multiple characters</a:t>
          </a:r>
        </a:p>
      </dsp:txBody>
      <dsp:txXfrm>
        <a:off x="0" y="807990"/>
        <a:ext cx="11708080" cy="6839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97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97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200" dirty="0" smtClean="0">
                <a:effectLst/>
                <a:latin typeface="Helvetica Neue"/>
                <a:ea typeface="Helvetica Neue"/>
                <a:cs typeface="Helvetica Neue"/>
                <a:sym typeface="Helvetica Neue"/>
              </a:rPr>
              <a:t>This example will explain how </a:t>
            </a:r>
            <a:r>
              <a:rPr lang="en-AU" sz="2200" i="1" dirty="0" err="1" smtClean="0">
                <a:effectLst/>
                <a:latin typeface="Helvetica Neue"/>
                <a:ea typeface="Helvetica Neue"/>
                <a:cs typeface="Helvetica Neue"/>
                <a:sym typeface="Helvetica Neue"/>
              </a:rPr>
              <a:t>Robo</a:t>
            </a:r>
            <a:r>
              <a:rPr lang="en-AU" sz="2200" i="1" dirty="0" smtClean="0">
                <a:effectLst/>
                <a:latin typeface="Helvetica Neue"/>
                <a:ea typeface="Helvetica Neue"/>
                <a:cs typeface="Helvetica Neue"/>
                <a:sym typeface="Helvetica Neue"/>
              </a:rPr>
              <a:t> Recall</a:t>
            </a:r>
            <a:r>
              <a:rPr lang="en-AU" sz="2200" dirty="0" smtClean="0">
                <a:effectLst/>
                <a:latin typeface="Helvetica Neue"/>
                <a:ea typeface="Helvetica Neue"/>
                <a:cs typeface="Helvetica Neue"/>
                <a:sym typeface="Helvetica Neue"/>
              </a:rPr>
              <a:t> structured its Character Damage to capture the complexity in the base C++ classes while allowing designers to customize the design of each individual character in Blueprint.</a:t>
            </a:r>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 </a:t>
            </a:r>
          </a:p>
          <a:p>
            <a:r>
              <a:rPr lang="en-AU" sz="2200" dirty="0" err="1" smtClean="0">
                <a:effectLst/>
                <a:latin typeface="Helvetica Neue"/>
                <a:ea typeface="Helvetica Neue"/>
                <a:cs typeface="Helvetica Neue"/>
                <a:sym typeface="Helvetica Neue"/>
              </a:rPr>
              <a:t>TakeDamage</a:t>
            </a:r>
            <a:r>
              <a:rPr lang="en-AU" sz="2200" dirty="0" smtClean="0">
                <a:effectLst/>
                <a:latin typeface="Helvetica Neue"/>
                <a:ea typeface="Helvetica Neue"/>
                <a:cs typeface="Helvetica Neue"/>
                <a:sym typeface="Helvetica Neue"/>
              </a:rPr>
              <a:t> is a function built into the base Actor class. The base character class in C++ (</a:t>
            </a:r>
            <a:r>
              <a:rPr lang="en-AU" sz="2200" dirty="0" err="1" smtClean="0">
                <a:effectLst/>
                <a:latin typeface="Helvetica Neue"/>
                <a:ea typeface="Helvetica Neue"/>
                <a:cs typeface="Helvetica Neue"/>
                <a:sym typeface="Helvetica Neue"/>
              </a:rPr>
              <a:t>AOdinCharacter</a:t>
            </a:r>
            <a:r>
              <a:rPr lang="en-AU" sz="2200" dirty="0" smtClean="0">
                <a:effectLst/>
                <a:latin typeface="Helvetica Neue"/>
                <a:ea typeface="Helvetica Neue"/>
                <a:cs typeface="Helvetica Neue"/>
                <a:sym typeface="Helvetica Neue"/>
              </a:rPr>
              <a:t>) overrides this function to manage the common tasks of handling being damaged, including subtracting that damage from the character’s health, killing the character if its health reaches 0, and notifying various other systems that this character has taken damage.</a:t>
            </a:r>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 </a:t>
            </a:r>
          </a:p>
          <a:p>
            <a:r>
              <a:rPr lang="en-AU" sz="2200" dirty="0" err="1" smtClean="0">
                <a:effectLst/>
                <a:latin typeface="Helvetica Neue"/>
                <a:ea typeface="Helvetica Neue"/>
                <a:cs typeface="Helvetica Neue"/>
                <a:sym typeface="Helvetica Neue"/>
              </a:rPr>
              <a:t>AOdinCharacter</a:t>
            </a:r>
            <a:r>
              <a:rPr lang="en-AU" sz="2200" dirty="0" smtClean="0">
                <a:effectLst/>
                <a:latin typeface="Helvetica Neue"/>
                <a:ea typeface="Helvetica Neue"/>
                <a:cs typeface="Helvetica Neue"/>
                <a:sym typeface="Helvetica Neue"/>
              </a:rPr>
              <a:t> also adds a Native Event called </a:t>
            </a:r>
            <a:r>
              <a:rPr lang="en-AU" sz="2200" dirty="0" err="1" smtClean="0">
                <a:effectLst/>
                <a:latin typeface="Helvetica Neue"/>
                <a:ea typeface="Helvetica Neue"/>
                <a:cs typeface="Helvetica Neue"/>
                <a:sym typeface="Helvetica Neue"/>
              </a:rPr>
              <a:t>BlueprintModifyPointDamage</a:t>
            </a:r>
            <a:r>
              <a:rPr lang="en-AU" sz="2200" dirty="0" smtClean="0">
                <a:effectLst/>
                <a:latin typeface="Helvetica Neue"/>
                <a:ea typeface="Helvetica Neue"/>
                <a:cs typeface="Helvetica Neue"/>
                <a:sym typeface="Helvetica Neue"/>
              </a:rPr>
              <a:t>, which is called inside </a:t>
            </a:r>
            <a:r>
              <a:rPr lang="en-AU" sz="2200" dirty="0" err="1" smtClean="0">
                <a:effectLst/>
                <a:latin typeface="Helvetica Neue"/>
                <a:ea typeface="Helvetica Neue"/>
                <a:cs typeface="Helvetica Neue"/>
                <a:sym typeface="Helvetica Neue"/>
              </a:rPr>
              <a:t>TakeDamage</a:t>
            </a:r>
            <a:r>
              <a:rPr lang="en-AU" sz="2200" dirty="0" smtClean="0">
                <a:effectLst/>
                <a:latin typeface="Helvetica Neue"/>
                <a:ea typeface="Helvetica Neue"/>
                <a:cs typeface="Helvetica Neue"/>
                <a:sym typeface="Helvetica Neue"/>
              </a:rPr>
              <a:t>. When overridden in Blueprint subclasses, this function allows each subclass to take the damage being dealt and make a change to it.</a:t>
            </a:r>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 </a:t>
            </a:r>
          </a:p>
          <a:p>
            <a:r>
              <a:rPr lang="en-AU" sz="2200" dirty="0" smtClean="0">
                <a:effectLst/>
                <a:latin typeface="Helvetica Neue"/>
                <a:ea typeface="Helvetica Neue"/>
                <a:cs typeface="Helvetica Neue"/>
                <a:sym typeface="Helvetica Neue"/>
              </a:rPr>
              <a:t>The designers created a large variety of enemy characters in Blueprint for </a:t>
            </a:r>
            <a:r>
              <a:rPr lang="en-AU" sz="2200" i="1" dirty="0" err="1" smtClean="0">
                <a:effectLst/>
                <a:latin typeface="Helvetica Neue"/>
                <a:ea typeface="Helvetica Neue"/>
                <a:cs typeface="Helvetica Neue"/>
                <a:sym typeface="Helvetica Neue"/>
              </a:rPr>
              <a:t>Robo</a:t>
            </a:r>
            <a:r>
              <a:rPr lang="en-AU" sz="2200" i="1" dirty="0" smtClean="0">
                <a:effectLst/>
                <a:latin typeface="Helvetica Neue"/>
                <a:ea typeface="Helvetica Neue"/>
                <a:cs typeface="Helvetica Neue"/>
                <a:sym typeface="Helvetica Neue"/>
              </a:rPr>
              <a:t> Recall</a:t>
            </a:r>
            <a:r>
              <a:rPr lang="en-AU" sz="2200" dirty="0" smtClean="0">
                <a:effectLst/>
                <a:latin typeface="Helvetica Neue"/>
                <a:ea typeface="Helvetica Neue"/>
                <a:cs typeface="Helvetica Neue"/>
                <a:sym typeface="Helvetica Neue"/>
              </a:rPr>
              <a:t>, some of which used </a:t>
            </a:r>
            <a:r>
              <a:rPr lang="en-AU" sz="2200" dirty="0" err="1" smtClean="0">
                <a:effectLst/>
                <a:latin typeface="Helvetica Neue"/>
                <a:ea typeface="Helvetica Neue"/>
                <a:cs typeface="Helvetica Neue"/>
                <a:sym typeface="Helvetica Neue"/>
              </a:rPr>
              <a:t>BlueprintModifyPointDamage</a:t>
            </a:r>
            <a:r>
              <a:rPr lang="en-AU" sz="2200" dirty="0" smtClean="0">
                <a:effectLst/>
                <a:latin typeface="Helvetica Neue"/>
                <a:ea typeface="Helvetica Neue"/>
                <a:cs typeface="Helvetica Neue"/>
                <a:sym typeface="Helvetica Neue"/>
              </a:rPr>
              <a:t> to different ends, </a:t>
            </a:r>
            <a:r>
              <a:rPr lang="en-AU" baseline="0" dirty="0" smtClean="0"/>
              <a:t>including</a:t>
            </a:r>
          </a:p>
          <a:p>
            <a:endParaRPr lang="en-AU" baseline="0" dirty="0" smtClean="0"/>
          </a:p>
          <a:p>
            <a:pPr marL="342900" indent="-342900">
              <a:buFont typeface="Arial" panose="020B0604020202020204" pitchFamily="34" charset="0"/>
              <a:buChar char="•"/>
            </a:pPr>
            <a:r>
              <a:rPr lang="en-AU" sz="2200" dirty="0" smtClean="0">
                <a:effectLst/>
                <a:latin typeface="Helvetica Neue"/>
                <a:ea typeface="Helvetica Neue"/>
                <a:cs typeface="Helvetica Neue"/>
                <a:sym typeface="Helvetica Neue"/>
              </a:rPr>
              <a:t>Reducing the damage to 0 if the character was in a state of </a:t>
            </a:r>
            <a:r>
              <a:rPr lang="en-AU" b="0" baseline="0" dirty="0" smtClean="0"/>
              <a:t>invincibility</a:t>
            </a:r>
          </a:p>
          <a:p>
            <a:pPr marL="342900" indent="-342900">
              <a:buFont typeface="Arial" panose="020B0604020202020204" pitchFamily="34" charset="0"/>
              <a:buChar char="•"/>
            </a:pPr>
            <a:r>
              <a:rPr lang="en-AU" sz="2200" dirty="0" smtClean="0">
                <a:effectLst/>
                <a:latin typeface="Helvetica Neue"/>
                <a:ea typeface="Helvetica Neue"/>
                <a:cs typeface="Helvetica Neue"/>
                <a:sym typeface="Helvetica Neue"/>
              </a:rPr>
              <a:t>Increasing the amount of damage if a particular weak point was </a:t>
            </a:r>
            <a:r>
              <a:rPr lang="en-AU" b="0" baseline="0" dirty="0" smtClean="0"/>
              <a:t>hit</a:t>
            </a:r>
          </a:p>
          <a:p>
            <a:pPr marL="342900" indent="-342900">
              <a:buFont typeface="Arial" panose="020B0604020202020204" pitchFamily="34" charset="0"/>
              <a:buChar char="•"/>
            </a:pPr>
            <a:r>
              <a:rPr lang="en-AU" sz="2200" dirty="0" smtClean="0">
                <a:effectLst/>
                <a:latin typeface="Helvetica Neue"/>
                <a:ea typeface="Helvetica Neue"/>
                <a:cs typeface="Helvetica Neue"/>
                <a:sym typeface="Helvetica Neue"/>
              </a:rPr>
              <a:t>Decreasing the amount of damage if the part of the enemy hit was </a:t>
            </a:r>
            <a:r>
              <a:rPr lang="en-AU" b="0" baseline="0" dirty="0" err="1" smtClean="0"/>
              <a:t>armored</a:t>
            </a:r>
            <a:endParaRPr lang="en-AU" b="0" baseline="0" dirty="0" smtClean="0"/>
          </a:p>
          <a:p>
            <a:pPr marL="342900" indent="-342900">
              <a:buFont typeface="Arial" panose="020B0604020202020204" pitchFamily="34" charset="0"/>
              <a:buChar char="•"/>
            </a:pPr>
            <a:r>
              <a:rPr lang="en-AU" sz="2200" dirty="0" smtClean="0">
                <a:effectLst/>
                <a:latin typeface="Helvetica Neue"/>
                <a:ea typeface="Helvetica Neue"/>
                <a:cs typeface="Helvetica Neue"/>
                <a:sym typeface="Helvetica Neue"/>
              </a:rPr>
              <a:t>Diverting the damage to shields if the enemy has </a:t>
            </a:r>
            <a:r>
              <a:rPr lang="en-AU" b="0" baseline="0" dirty="0" smtClean="0"/>
              <a:t>shields</a:t>
            </a:r>
          </a:p>
          <a:p>
            <a:pPr marL="342900" indent="-342900">
              <a:buFont typeface="Arial" panose="020B0604020202020204" pitchFamily="34" charset="0"/>
              <a:buChar char="•"/>
            </a:pPr>
            <a:r>
              <a:rPr lang="en-AU" sz="2200" dirty="0" smtClean="0">
                <a:effectLst/>
                <a:latin typeface="Helvetica Neue"/>
                <a:ea typeface="Helvetica Neue"/>
                <a:cs typeface="Helvetica Neue"/>
                <a:sym typeface="Helvetica Neue"/>
              </a:rPr>
              <a:t>Multiplying the damage for drone enemies when in a </a:t>
            </a:r>
            <a:r>
              <a:rPr lang="en-AU" b="0" baseline="0" dirty="0" smtClean="0"/>
              <a:t>swarm</a:t>
            </a:r>
            <a:endParaRPr lang="en-AU" b="0" dirty="0" smtClean="0"/>
          </a:p>
          <a:p>
            <a:endParaRPr lang="en-AU" dirty="0" smtClean="0"/>
          </a:p>
          <a:p>
            <a:endParaRPr lang="en-AU" dirty="0"/>
          </a:p>
        </p:txBody>
      </p:sp>
    </p:spTree>
    <p:extLst>
      <p:ext uri="{BB962C8B-B14F-4D97-AF65-F5344CB8AC3E}">
        <p14:creationId xmlns:p14="http://schemas.microsoft.com/office/powerpoint/2010/main" val="90611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97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8395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863525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8000" dirty="0" err="1" smtClean="0">
                <a:solidFill>
                  <a:schemeClr val="bg1"/>
                </a:solidFill>
                <a:latin typeface="Helvetica" panose="020B0604020202020204" pitchFamily="34" charset="0"/>
                <a:ea typeface="Calibri"/>
                <a:cs typeface="Helvetica" panose="020B0604020202020204" pitchFamily="34" charset="0"/>
                <a:sym typeface="Calibri"/>
              </a:rPr>
              <a:t>Homework’s</a:t>
            </a:r>
            <a:r>
              <a:rPr lang="tr-TR" sz="8000" dirty="0" smtClean="0">
                <a:solidFill>
                  <a:schemeClr val="bg1"/>
                </a:solidFill>
                <a:latin typeface="Helvetica" panose="020B0604020202020204" pitchFamily="34" charset="0"/>
                <a:ea typeface="Calibri"/>
                <a:cs typeface="Helvetica" panose="020B0604020202020204" pitchFamily="34" charset="0"/>
                <a:sym typeface="Calibri"/>
              </a:rPr>
              <a:t> Solution</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STAMINA SYSTEM</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81698" y="3157526"/>
            <a:ext cx="7061171"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Skeletal Animations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497065"/>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The </a:t>
            </a:r>
            <a:r>
              <a:rPr lang="en-AU" sz="2800" dirty="0" smtClean="0"/>
              <a:t>Unreal Engine </a:t>
            </a:r>
            <a:r>
              <a:rPr lang="en-AU" sz="2800" dirty="0"/>
              <a:t>4 </a:t>
            </a:r>
            <a:r>
              <a:rPr lang="en-AU" sz="2800" dirty="0" smtClean="0"/>
              <a:t>animation system is </a:t>
            </a:r>
            <a:r>
              <a:rPr lang="en-AU" sz="2800" dirty="0"/>
              <a:t>composed of several Animation Tools and Editors that mix skeletal-based deformation of meshes with morph-based vertex deformation to allow for complex animation.</a:t>
            </a:r>
            <a:endParaRPr lang="en-US" sz="2800" dirty="0"/>
          </a:p>
          <a:p>
            <a:r>
              <a:rPr lang="en-US" sz="2800" dirty="0"/>
              <a:t> </a:t>
            </a:r>
          </a:p>
          <a:p>
            <a:r>
              <a:rPr lang="en-AU" sz="2800" dirty="0"/>
              <a:t>You can import animations into Unreal Engine from any 3D </a:t>
            </a:r>
            <a:r>
              <a:rPr lang="en-AU" sz="2800" dirty="0" err="1"/>
              <a:t>modeling</a:t>
            </a:r>
            <a:r>
              <a:rPr lang="en-AU" sz="2800" dirty="0"/>
              <a:t> application with a save/export feature supporting the FBX file format</a:t>
            </a:r>
            <a:r>
              <a:rPr lang="en-AU" sz="2800" dirty="0" smtClean="0"/>
              <a:t>. </a:t>
            </a:r>
            <a:endParaRPr lang="en-AU" sz="2800" dirty="0"/>
          </a:p>
        </p:txBody>
      </p:sp>
      <p:sp>
        <p:nvSpPr>
          <p:cNvPr id="15" name="Rectangle"/>
          <p:cNvSpPr/>
          <p:nvPr/>
        </p:nvSpPr>
        <p:spPr>
          <a:xfrm>
            <a:off x="16981698" y="4163293"/>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Picture 8">
            <a:extLst>
              <a:ext uri="{FF2B5EF4-FFF2-40B4-BE49-F238E27FC236}">
                <a16:creationId xmlns="" xmlns:a16="http://schemas.microsoft.com/office/drawing/2014/main" id="{7811A4B5-E823-4E3A-8F07-7DC81767D897}"/>
              </a:ext>
            </a:extLst>
          </p:cNvPr>
          <p:cNvPicPr>
            <a:picLocks noChangeAspect="1"/>
          </p:cNvPicPr>
          <p:nvPr/>
        </p:nvPicPr>
        <p:blipFill>
          <a:blip r:embed="rId4"/>
          <a:stretch>
            <a:fillRect/>
          </a:stretch>
        </p:blipFill>
        <p:spPr>
          <a:xfrm>
            <a:off x="1302828" y="2999014"/>
            <a:ext cx="14354107" cy="771811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031995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 xmlns:a16="http://schemas.microsoft.com/office/drawing/2014/main"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pic>
        <p:nvPicPr>
          <p:cNvPr id="4" name="Picture 3">
            <a:extLst>
              <a:ext uri="{FF2B5EF4-FFF2-40B4-BE49-F238E27FC236}">
                <a16:creationId xmlns="" xmlns:a16="http://schemas.microsoft.com/office/drawing/2014/main" id="{7AC33888-E281-4D73-859E-D8B6A5B56B27}"/>
              </a:ext>
            </a:extLst>
          </p:cNvPr>
          <p:cNvPicPr>
            <a:picLocks noChangeAspect="1"/>
          </p:cNvPicPr>
          <p:nvPr/>
        </p:nvPicPr>
        <p:blipFill rotWithShape="1">
          <a:blip r:embed="rId3"/>
          <a:srcRect l="12055"/>
          <a:stretch/>
        </p:blipFill>
        <p:spPr>
          <a:xfrm>
            <a:off x="1221500" y="2205389"/>
            <a:ext cx="16005728" cy="8826987"/>
          </a:xfrm>
          <a:prstGeom prst="roundRect">
            <a:avLst>
              <a:gd name="adj" fmla="val 8594"/>
            </a:avLst>
          </a:prstGeom>
          <a:solidFill>
            <a:srgbClr val="FFFFFF">
              <a:shade val="85000"/>
            </a:srgbClr>
          </a:solidFill>
          <a:ln>
            <a:noFill/>
          </a:ln>
          <a:effectLst/>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1352991"/>
            <a:ext cx="5247157"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endParaRPr lang="en-AU" sz="2800" dirty="0"/>
          </a:p>
        </p:txBody>
      </p:sp>
      <p:sp>
        <p:nvSpPr>
          <p:cNvPr id="2" name="TextBox 1"/>
          <p:cNvSpPr txBox="1"/>
          <p:nvPr/>
        </p:nvSpPr>
        <p:spPr>
          <a:xfrm>
            <a:off x="5727940" y="11271493"/>
            <a:ext cx="703915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a:t>
            </a:r>
            <a:r>
              <a:rPr lang="en-AU" sz="2800" dirty="0" smtClean="0"/>
              <a:t>the</a:t>
            </a:r>
          </a:p>
          <a:p>
            <a:r>
              <a:rPr lang="en-AU" sz="2800" dirty="0" smtClean="0"/>
              <a:t>Skeletal Mesh </a:t>
            </a:r>
            <a:r>
              <a:rPr lang="en-AU" sz="2800" dirty="0"/>
              <a:t>pipeline</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spTree>
    <p:extLst>
      <p:ext uri="{BB962C8B-B14F-4D97-AF65-F5344CB8AC3E}">
        <p14:creationId xmlns:p14="http://schemas.microsoft.com/office/powerpoint/2010/main" val="187318906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Animation Implementation</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61350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animation system in Unreal Engine 4 is composed of several Animation Tools and Editors that mix skeletal-based deformation of meshes with morph-based vertex deformation to allow for complex animation. This system can be used to make basic player movement appear much more realistic by playing and blending between canned </a:t>
            </a:r>
            <a:r>
              <a:rPr lang="en-US" sz="2800" b="1" dirty="0"/>
              <a:t>Animation Sequences</a:t>
            </a:r>
            <a:r>
              <a:rPr lang="en-US" sz="2800" dirty="0"/>
              <a:t>, create customized special moves such as scaling ledges and walls using </a:t>
            </a:r>
            <a:r>
              <a:rPr lang="en-US" sz="2800" b="1" dirty="0" err="1"/>
              <a:t>Anim</a:t>
            </a:r>
            <a:r>
              <a:rPr lang="en-US" sz="2800" b="1" dirty="0"/>
              <a:t> Montages</a:t>
            </a:r>
            <a:r>
              <a:rPr lang="en-US" sz="2800" dirty="0"/>
              <a:t>, apply damage effects or facial expressions through </a:t>
            </a:r>
            <a:r>
              <a:rPr lang="en-US" sz="2800" b="1" dirty="0"/>
              <a:t>Morph Targets</a:t>
            </a:r>
            <a:r>
              <a:rPr lang="en-US" sz="2800" dirty="0"/>
              <a:t>, directly control the transformations of bones using </a:t>
            </a:r>
            <a:r>
              <a:rPr lang="en-US" sz="2800" b="1" dirty="0"/>
              <a:t>Skeletal Controls</a:t>
            </a:r>
            <a:r>
              <a:rPr lang="en-US" sz="2800" dirty="0"/>
              <a:t>, or create logic-based </a:t>
            </a:r>
            <a:r>
              <a:rPr lang="en-US" sz="2800" b="1" dirty="0"/>
              <a:t>State Machines</a:t>
            </a:r>
            <a:r>
              <a:rPr lang="en-US" sz="2800" dirty="0"/>
              <a:t> that determine which animation a character should use in a given situation</a:t>
            </a:r>
            <a:r>
              <a:rPr lang="en-US" sz="2800" dirty="0" smtClean="0"/>
              <a:t>.</a:t>
            </a:r>
            <a:endParaRPr lang="en-US" sz="2800" dirty="0"/>
          </a:p>
        </p:txBody>
      </p:sp>
      <p:sp>
        <p:nvSpPr>
          <p:cNvPr id="16" name="Rectangle"/>
          <p:cNvSpPr/>
          <p:nvPr/>
        </p:nvSpPr>
        <p:spPr>
          <a:xfrm>
            <a:off x="1752108" y="5520030"/>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2" name="Diagram 1"/>
          <p:cNvGraphicFramePr/>
          <p:nvPr>
            <p:extLst>
              <p:ext uri="{D42A27DB-BD31-4B8C-83A1-F6EECF244321}">
                <p14:modId xmlns:p14="http://schemas.microsoft.com/office/powerpoint/2010/main" val="4098075051"/>
              </p:ext>
            </p:extLst>
          </p:nvPr>
        </p:nvGraphicFramePr>
        <p:xfrm>
          <a:off x="12402858" y="1547445"/>
          <a:ext cx="11708080" cy="1055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0886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Animation Sequences</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57041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smtClean="0"/>
              <a:t>An </a:t>
            </a:r>
            <a:r>
              <a:rPr lang="en-US" sz="2800" b="1" dirty="0" smtClean="0"/>
              <a:t>Animation Sequence</a:t>
            </a:r>
            <a:r>
              <a:rPr lang="en-US" sz="2800" dirty="0" smtClean="0"/>
              <a:t> is </a:t>
            </a:r>
            <a:r>
              <a:rPr lang="en-US" sz="2800" dirty="0"/>
              <a:t>a single animation asset that can be played on a Skeletal Mesh. </a:t>
            </a:r>
            <a:r>
              <a:rPr lang="en-US" sz="2800" dirty="0" smtClean="0"/>
              <a:t>These contain </a:t>
            </a:r>
            <a:r>
              <a:rPr lang="en-US" sz="2800" dirty="0" err="1"/>
              <a:t>keyframes</a:t>
            </a:r>
            <a:r>
              <a:rPr lang="en-US" sz="2800" dirty="0"/>
              <a:t> that specify the position, rotation, and scale of a bone at a specific point in time. By playing these </a:t>
            </a:r>
            <a:r>
              <a:rPr lang="en-US" sz="2800" dirty="0" err="1"/>
              <a:t>keyframes</a:t>
            </a:r>
            <a:r>
              <a:rPr lang="en-US" sz="2800" dirty="0"/>
              <a:t> back in sequence, with blending between them, the bones of a Skeletal Mesh can be smoothly animated.</a:t>
            </a:r>
          </a:p>
          <a:p>
            <a:r>
              <a:rPr lang="en-US" sz="2800" dirty="0"/>
              <a:t> </a:t>
            </a:r>
          </a:p>
          <a:p>
            <a:r>
              <a:rPr lang="en-US" sz="2800" dirty="0"/>
              <a:t>Each Animation Sequence asset targets a specific Skeleton and can only be played on that Skeleton. This means that in order to share animations between multiple Skeletal Meshes, each of the meshes must use the same Skeleton asset</a:t>
            </a:r>
            <a:r>
              <a:rPr lang="en-US" sz="2800" dirty="0" smtClean="0"/>
              <a:t>.</a:t>
            </a:r>
            <a:endParaRPr lang="en-US" sz="2800" dirty="0"/>
          </a:p>
        </p:txBody>
      </p:sp>
      <p:sp>
        <p:nvSpPr>
          <p:cNvPr id="16" name="Rectangle"/>
          <p:cNvSpPr/>
          <p:nvPr/>
        </p:nvSpPr>
        <p:spPr>
          <a:xfrm>
            <a:off x="1752108" y="5586815"/>
            <a:ext cx="877824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4" name="Animation Sequence 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84416" y="3518858"/>
            <a:ext cx="10944964" cy="667828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89891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3">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7008150" y="3173118"/>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a:t>
            </a:r>
          </a:p>
          <a:p>
            <a:pPr algn="l"/>
            <a:r>
              <a:rPr lang="en-US" sz="3600" cap="all" dirty="0" err="1"/>
              <a:t>Anim</a:t>
            </a:r>
            <a:r>
              <a:rPr lang="en-US" sz="3600" cap="all" dirty="0"/>
              <a:t> Graph</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5163597"/>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t>
            </a:r>
            <a:r>
              <a:rPr lang="en-US" sz="2800" b="1" dirty="0" err="1"/>
              <a:t>AnimGraph</a:t>
            </a:r>
            <a:r>
              <a:rPr lang="en-US" sz="2800" dirty="0"/>
              <a:t> is used to evaluate a final pose for the Skeletal Mesh for the current frame. By default, each Animation Blueprint has an </a:t>
            </a:r>
            <a:r>
              <a:rPr lang="en-US" sz="2800" dirty="0" err="1"/>
              <a:t>AnimGraph</a:t>
            </a:r>
            <a:r>
              <a:rPr lang="en-US" sz="2800" dirty="0"/>
              <a:t> that can have Animation Nodes placed within it to sample Animation Sequences, perform animation blends, or control bone transforms using Skeletal Controls. The resulting pose is then applied to the Skeletal Mesh for each frame</a:t>
            </a:r>
            <a:r>
              <a:rPr lang="en-US" sz="2800" dirty="0" smtClean="0"/>
              <a:t>.</a:t>
            </a:r>
            <a:endParaRPr lang="en-US" sz="2800" dirty="0"/>
          </a:p>
        </p:txBody>
      </p:sp>
      <p:sp>
        <p:nvSpPr>
          <p:cNvPr id="15" name="Rectangle"/>
          <p:cNvSpPr/>
          <p:nvPr/>
        </p:nvSpPr>
        <p:spPr>
          <a:xfrm>
            <a:off x="17008150" y="479631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err="1" smtClean="0"/>
              <a:t>AnimGraph</a:t>
            </a:r>
            <a:r>
              <a:rPr lang="en-US" sz="2800" dirty="0" smtClean="0"/>
              <a:t> </a:t>
            </a:r>
            <a:r>
              <a:rPr lang="en-US" sz="2800" dirty="0"/>
              <a:t>of the Couch Knight</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Picture 1"/>
          <p:cNvPicPr>
            <a:picLocks noChangeAspect="1"/>
          </p:cNvPicPr>
          <p:nvPr/>
        </p:nvPicPr>
        <p:blipFill>
          <a:blip r:embed="rId5"/>
          <a:stretch>
            <a:fillRect/>
          </a:stretch>
        </p:blipFill>
        <p:spPr>
          <a:xfrm>
            <a:off x="1073517" y="3173118"/>
            <a:ext cx="14812729" cy="73699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338877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3391738"/>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State Machines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5353377"/>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b="1" dirty="0"/>
              <a:t>State </a:t>
            </a:r>
            <a:r>
              <a:rPr lang="en-US" sz="2800" b="1" dirty="0" smtClean="0"/>
              <a:t>Machines</a:t>
            </a:r>
            <a:r>
              <a:rPr lang="en-US" sz="2800" dirty="0" smtClean="0"/>
              <a:t> provide </a:t>
            </a:r>
            <a:r>
              <a:rPr lang="en-US" sz="2800" dirty="0"/>
              <a:t>a graphical way to break the animation of a Skeletal Mesh into a series of States. These states are then governed </a:t>
            </a:r>
            <a:r>
              <a:rPr lang="en-US" sz="2800" dirty="0" smtClean="0"/>
              <a:t>by </a:t>
            </a:r>
            <a:r>
              <a:rPr lang="en-US" sz="2800" b="1" dirty="0" smtClean="0"/>
              <a:t>Transition Rules</a:t>
            </a:r>
            <a:r>
              <a:rPr lang="en-US" sz="2800" dirty="0" smtClean="0"/>
              <a:t> that </a:t>
            </a:r>
            <a:r>
              <a:rPr lang="en-US" sz="2800" dirty="0"/>
              <a:t>control how to blend from one state to another. As a tool, they greatly simplify the design process for Skeletal Mesh animation in that you can create a graph that easily controls how your characters can flow between types of animation without having to create a complex Blueprint network</a:t>
            </a:r>
            <a:r>
              <a:rPr lang="en-US" sz="2800" dirty="0" smtClean="0"/>
              <a:t>.</a:t>
            </a:r>
            <a:endParaRPr lang="en-US" sz="2800" dirty="0"/>
          </a:p>
        </p:txBody>
      </p:sp>
      <p:sp>
        <p:nvSpPr>
          <p:cNvPr id="15" name="Rectangle"/>
          <p:cNvSpPr/>
          <p:nvPr/>
        </p:nvSpPr>
        <p:spPr>
          <a:xfrm>
            <a:off x="17008149" y="495880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34309" y="12791438"/>
            <a:ext cx="7021902"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a </a:t>
            </a:r>
            <a:r>
              <a:rPr lang="en-US" sz="2800" dirty="0" smtClean="0"/>
              <a:t>simple</a:t>
            </a:r>
          </a:p>
          <a:p>
            <a:r>
              <a:rPr lang="en-US" sz="2800" dirty="0" smtClean="0"/>
              <a:t>Animation State Machine</a:t>
            </a:r>
            <a:endParaRPr lang="en-US" sz="28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052" name="Picture 4" descr="StateMachine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56" y="3571586"/>
            <a:ext cx="14969051" cy="52659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070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092314"/>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Event Graph</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8" y="4128427"/>
            <a:ext cx="7008270"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The </a:t>
            </a:r>
            <a:r>
              <a:rPr lang="en-US" sz="2800" b="1" dirty="0" err="1" smtClean="0"/>
              <a:t>EventGraph</a:t>
            </a:r>
            <a:r>
              <a:rPr lang="en-US" sz="2800" dirty="0" smtClean="0"/>
              <a:t> performs </a:t>
            </a:r>
            <a:r>
              <a:rPr lang="en-US" sz="2800" dirty="0"/>
              <a:t>updates to values that are then used in </a:t>
            </a:r>
            <a:r>
              <a:rPr lang="en-US" sz="2800" dirty="0" smtClean="0"/>
              <a:t>the </a:t>
            </a:r>
            <a:r>
              <a:rPr lang="en-US" sz="2800" b="1" dirty="0" err="1" smtClean="0"/>
              <a:t>AnimGraph</a:t>
            </a:r>
            <a:r>
              <a:rPr lang="en-US" sz="2800" dirty="0" smtClean="0"/>
              <a:t> to </a:t>
            </a:r>
            <a:r>
              <a:rPr lang="en-US" sz="2800" dirty="0"/>
              <a:t>drive State Machines, </a:t>
            </a:r>
            <a:r>
              <a:rPr lang="en-US" sz="2800" dirty="0" smtClean="0"/>
              <a:t>Blend  Spaces</a:t>
            </a:r>
            <a:r>
              <a:rPr lang="en-US" sz="2800" dirty="0"/>
              <a:t>, or other nodes, allowing blending between multiple </a:t>
            </a:r>
            <a:r>
              <a:rPr lang="en-US" sz="2800" dirty="0" smtClean="0"/>
              <a:t>Animation Sequences </a:t>
            </a:r>
            <a:r>
              <a:rPr lang="en-US" sz="2800" dirty="0"/>
              <a:t>or poses that can fire off notifications to other systems, enabling dynamic animation-driven effects</a:t>
            </a:r>
            <a:r>
              <a:rPr lang="en-US" sz="2800" dirty="0" smtClean="0"/>
              <a:t>.</a:t>
            </a:r>
            <a:endParaRPr lang="en-US" sz="2800" dirty="0"/>
          </a:p>
        </p:txBody>
      </p:sp>
      <p:sp>
        <p:nvSpPr>
          <p:cNvPr id="15" name="Rectangle"/>
          <p:cNvSpPr/>
          <p:nvPr/>
        </p:nvSpPr>
        <p:spPr>
          <a:xfrm>
            <a:off x="16981698" y="3674885"/>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2791437"/>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Event Graph in an Animation Blueprint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026" name="Picture 2" descr="AnimationBlue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28" y="2092314"/>
            <a:ext cx="15524908" cy="9168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601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4">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7008150" y="3020991"/>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3600" cap="all" dirty="0"/>
              <a:t>Animation Blueprint: Blend Spaces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5042827"/>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Blend Spaces are special assets that can be sampled in </a:t>
            </a:r>
            <a:r>
              <a:rPr lang="en-US" sz="2800" dirty="0" err="1"/>
              <a:t>AnimGraphs</a:t>
            </a:r>
            <a:r>
              <a:rPr lang="en-US" sz="2800" dirty="0"/>
              <a:t> that allow for blending of animations based on the values of two inputs. Simple blending between two animations based on a single input can be performed using one of the standard Blend nodes available in Animation Blueprints. Blend Spaces provide a means of doing more complex blending between multiple animations based on multiple values (currently limited to two)</a:t>
            </a:r>
            <a:r>
              <a:rPr lang="en-US" sz="2800" dirty="0" smtClean="0"/>
              <a:t>.</a:t>
            </a:r>
            <a:endParaRPr lang="en-US" sz="2800" dirty="0"/>
          </a:p>
        </p:txBody>
      </p:sp>
      <p:sp>
        <p:nvSpPr>
          <p:cNvPr id="15" name="Rectangle"/>
          <p:cNvSpPr/>
          <p:nvPr/>
        </p:nvSpPr>
        <p:spPr>
          <a:xfrm>
            <a:off x="17034600" y="45839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A</a:t>
            </a:r>
            <a:r>
              <a:rPr kumimoji="0" lang="en-US" sz="2800" b="0" i="0" u="none" strike="noStrike" cap="none" spc="0" normalizeH="0" dirty="0">
                <a:ln>
                  <a:noFill/>
                </a:ln>
                <a:solidFill>
                  <a:srgbClr val="000000"/>
                </a:solidFill>
                <a:effectLst/>
                <a:uFillTx/>
                <a:sym typeface="Helvetica Light"/>
              </a:rPr>
              <a:t> simple Blend Space</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 name="Blend Space - 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9457" y="3081445"/>
            <a:ext cx="13540849" cy="755325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8909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940241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6000" dirty="0" smtClean="0">
                <a:solidFill>
                  <a:schemeClr val="bg1"/>
                </a:solidFill>
                <a:latin typeface="Helvetica" panose="020B0604020202020204" pitchFamily="34" charset="0"/>
                <a:ea typeface="Calibri"/>
                <a:cs typeface="Helvetica" panose="020B0604020202020204" pitchFamily="34" charset="0"/>
                <a:sym typeface="Calibri"/>
              </a:rPr>
              <a:t>DOWNLOAD CONTENT WEEK #4:</a:t>
            </a:r>
          </a:p>
          <a:p>
            <a:pPr defTabSz="1828800" hangingPunct="1">
              <a:buSzPct val="25000"/>
            </a:pPr>
            <a:r>
              <a:rPr lang="tr-TR" sz="9600" dirty="0" smtClean="0">
                <a:solidFill>
                  <a:schemeClr val="bg1"/>
                </a:solidFill>
                <a:latin typeface="Helvetica" panose="020B0604020202020204" pitchFamily="34" charset="0"/>
                <a:ea typeface="Calibri"/>
                <a:cs typeface="Helvetica" panose="020B0604020202020204" pitchFamily="34" charset="0"/>
                <a:sym typeface="Calibri"/>
              </a:rPr>
              <a:t>https</a:t>
            </a:r>
            <a:r>
              <a:rPr lang="tr-TR" sz="9600" dirty="0">
                <a:solidFill>
                  <a:schemeClr val="bg1"/>
                </a:solidFill>
                <a:latin typeface="Helvetica" panose="020B0604020202020204" pitchFamily="34" charset="0"/>
                <a:ea typeface="Calibri"/>
                <a:cs typeface="Helvetica" panose="020B0604020202020204" pitchFamily="34" charset="0"/>
                <a:sym typeface="Calibri"/>
              </a:rPr>
              <a:t>://bit.ly/3SuXLTK</a:t>
            </a:r>
            <a:endParaRPr lang="en-US" sz="96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7340835"/>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ANIMATION SETUP</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1649124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CREATING SOCKETS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Add</a:t>
            </a:r>
            <a:r>
              <a:rPr lang="tr-TR" sz="2800" dirty="0" smtClean="0"/>
              <a:t> a </a:t>
            </a:r>
            <a:r>
              <a:rPr lang="tr-TR" sz="2800" dirty="0" err="1" smtClean="0"/>
              <a:t>new</a:t>
            </a:r>
            <a:r>
              <a:rPr lang="tr-TR" sz="2800" dirty="0" smtClean="0"/>
              <a:t> </a:t>
            </a:r>
            <a:r>
              <a:rPr lang="tr-TR" sz="2800" dirty="0" err="1" smtClean="0"/>
              <a:t>socket</a:t>
            </a:r>
            <a:r>
              <a:rPr lang="tr-TR" sz="2800" dirty="0" smtClean="0"/>
              <a:t> </a:t>
            </a:r>
            <a:r>
              <a:rPr lang="tr-TR" sz="2800" dirty="0" err="1" smtClean="0"/>
              <a:t>to</a:t>
            </a:r>
            <a:r>
              <a:rPr lang="tr-TR" sz="2800" dirty="0" smtClean="0"/>
              <a:t> «</a:t>
            </a:r>
            <a:r>
              <a:rPr lang="tr-TR" sz="2800" dirty="0" err="1" smtClean="0"/>
              <a:t>hand_r</a:t>
            </a:r>
            <a:r>
              <a:rPr lang="tr-TR" sz="2800" dirty="0" smtClean="0"/>
              <a:t>» </a:t>
            </a:r>
            <a:r>
              <a:rPr lang="tr-TR" sz="2800" dirty="0" err="1" smtClean="0"/>
              <a:t>called</a:t>
            </a:r>
            <a:r>
              <a:rPr lang="tr-TR" sz="2800" dirty="0" smtClean="0"/>
              <a:t> </a:t>
            </a:r>
            <a:r>
              <a:rPr lang="tr-TR" sz="2800" dirty="0" err="1" smtClean="0"/>
              <a:t>Socket_Sword</a:t>
            </a:r>
            <a:endParaRPr lang="tr-TR" sz="2800" dirty="0" smtClean="0"/>
          </a:p>
          <a:p>
            <a:pPr marL="457200" indent="-457200">
              <a:buFont typeface="Arial" charset="0"/>
              <a:buChar char="•"/>
            </a:pPr>
            <a:r>
              <a:rPr lang="tr-TR" sz="2800" dirty="0" err="1" smtClean="0"/>
              <a:t>Add</a:t>
            </a:r>
            <a:r>
              <a:rPr lang="tr-TR" sz="2800" dirty="0" smtClean="0"/>
              <a:t> «</a:t>
            </a:r>
            <a:r>
              <a:rPr lang="tr-TR" sz="2800" dirty="0" err="1" smtClean="0"/>
              <a:t>Sword</a:t>
            </a:r>
            <a:r>
              <a:rPr lang="tr-TR" sz="2800" dirty="0" smtClean="0"/>
              <a:t>» </a:t>
            </a:r>
            <a:r>
              <a:rPr lang="tr-TR" sz="2800" dirty="0" err="1" smtClean="0"/>
              <a:t>static</a:t>
            </a:r>
            <a:r>
              <a:rPr lang="tr-TR" sz="2800" dirty="0" smtClean="0"/>
              <a:t> mesh as </a:t>
            </a:r>
            <a:r>
              <a:rPr lang="tr-TR" sz="2800" dirty="0" err="1" smtClean="0"/>
              <a:t>preview</a:t>
            </a:r>
            <a:r>
              <a:rPr lang="tr-TR" sz="2800" dirty="0" smtClean="0"/>
              <a:t> </a:t>
            </a:r>
            <a:r>
              <a:rPr lang="tr-TR" sz="2800" dirty="0" err="1" smtClean="0"/>
              <a:t>asset</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socket</a:t>
            </a:r>
            <a:r>
              <a:rPr lang="tr-TR" sz="2800" dirty="0" smtClean="0"/>
              <a:t> </a:t>
            </a:r>
            <a:r>
              <a:rPr lang="tr-TR" sz="2800" dirty="0" err="1" smtClean="0"/>
              <a:t>and</a:t>
            </a:r>
            <a:r>
              <a:rPr lang="tr-TR" sz="2800" dirty="0" smtClean="0"/>
              <a:t> </a:t>
            </a:r>
            <a:r>
              <a:rPr lang="tr-TR" sz="2800" dirty="0" err="1" smtClean="0"/>
              <a:t>position</a:t>
            </a:r>
            <a:r>
              <a:rPr lang="tr-TR" sz="2800" dirty="0" smtClean="0"/>
              <a:t> it </a:t>
            </a:r>
            <a:r>
              <a:rPr lang="tr-TR" sz="2800" dirty="0" err="1" smtClean="0"/>
              <a:t>correctly</a:t>
            </a:r>
            <a:r>
              <a:rPr lang="tr-TR" sz="2800" dirty="0" smtClean="0"/>
              <a:t> on </a:t>
            </a:r>
            <a:r>
              <a:rPr lang="tr-TR" sz="2800" dirty="0" err="1" smtClean="0"/>
              <a:t>the</a:t>
            </a:r>
            <a:r>
              <a:rPr lang="tr-TR" sz="2800" dirty="0" smtClean="0"/>
              <a:t> </a:t>
            </a:r>
            <a:r>
              <a:rPr lang="tr-TR" sz="2800" dirty="0" err="1" smtClean="0"/>
              <a:t>right</a:t>
            </a:r>
            <a:r>
              <a:rPr lang="tr-TR" sz="2800" dirty="0" smtClean="0"/>
              <a:t> </a:t>
            </a:r>
            <a:r>
              <a:rPr lang="tr-TR" sz="2800" dirty="0" err="1" smtClean="0"/>
              <a:t>hand</a:t>
            </a:r>
            <a:r>
              <a:rPr lang="tr-TR" sz="2800" dirty="0" smtClean="0"/>
              <a:t> bone.</a:t>
            </a:r>
          </a:p>
          <a:p>
            <a:pPr marL="457200" indent="-457200">
              <a:buFont typeface="Arial" charset="0"/>
              <a:buChar char="•"/>
            </a:pPr>
            <a:r>
              <a:rPr lang="tr-TR" sz="2800" dirty="0" err="1" smtClean="0"/>
              <a:t>Go</a:t>
            </a:r>
            <a:r>
              <a:rPr lang="tr-TR" sz="2800" dirty="0" smtClean="0"/>
              <a:t> </a:t>
            </a:r>
            <a:r>
              <a:rPr lang="tr-TR" sz="2800" dirty="0" err="1" smtClean="0"/>
              <a:t>back</a:t>
            </a:r>
            <a:r>
              <a:rPr lang="tr-TR" sz="2800" dirty="0" smtClean="0"/>
              <a:t> </a:t>
            </a:r>
            <a:r>
              <a:rPr lang="tr-TR" sz="2800" dirty="0" err="1" smtClean="0"/>
              <a:t>to</a:t>
            </a:r>
            <a:r>
              <a:rPr lang="tr-TR" sz="2800" dirty="0" smtClean="0"/>
              <a:t> </a:t>
            </a:r>
            <a:r>
              <a:rPr lang="tr-TR" sz="2800" dirty="0" err="1" smtClean="0"/>
              <a:t>BP_Avatar</a:t>
            </a:r>
            <a:r>
              <a:rPr lang="tr-TR" sz="2800" dirty="0" smtClean="0"/>
              <a:t> </a:t>
            </a:r>
            <a:r>
              <a:rPr lang="tr-TR" sz="2800" dirty="0" err="1" smtClean="0"/>
              <a:t>and</a:t>
            </a:r>
            <a:r>
              <a:rPr lang="tr-TR" sz="2800" dirty="0" smtClean="0"/>
              <a:t> </a:t>
            </a:r>
            <a:r>
              <a:rPr lang="tr-TR" sz="2800" dirty="0" err="1" smtClean="0"/>
              <a:t>add</a:t>
            </a:r>
            <a:r>
              <a:rPr lang="tr-TR" sz="2800" dirty="0" smtClean="0"/>
              <a:t> a </a:t>
            </a:r>
            <a:r>
              <a:rPr lang="tr-TR" sz="2800" dirty="0" err="1" smtClean="0"/>
              <a:t>child</a:t>
            </a:r>
            <a:r>
              <a:rPr lang="tr-TR" sz="2800" dirty="0" smtClean="0"/>
              <a:t> </a:t>
            </a:r>
            <a:r>
              <a:rPr lang="tr-TR" sz="2800" dirty="0" err="1" smtClean="0"/>
              <a:t>static</a:t>
            </a:r>
            <a:r>
              <a:rPr lang="tr-TR" sz="2800" dirty="0" smtClean="0"/>
              <a:t> mesh </a:t>
            </a:r>
            <a:r>
              <a:rPr lang="tr-TR" sz="2800" dirty="0" err="1" smtClean="0"/>
              <a:t>with</a:t>
            </a:r>
            <a:r>
              <a:rPr lang="tr-TR" sz="2800" dirty="0" smtClean="0"/>
              <a:t> </a:t>
            </a:r>
            <a:r>
              <a:rPr lang="tr-TR" sz="2800" dirty="0" err="1" smtClean="0"/>
              <a:t>sword</a:t>
            </a:r>
            <a:r>
              <a:rPr lang="tr-TR" sz="2800" dirty="0" smtClean="0"/>
              <a:t> </a:t>
            </a:r>
            <a:r>
              <a:rPr lang="tr-TR" sz="2800" dirty="0" err="1" smtClean="0"/>
              <a:t>asset</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skeletal</a:t>
            </a:r>
            <a:r>
              <a:rPr lang="tr-TR" sz="2800" dirty="0" smtClean="0"/>
              <a:t> Mesh.</a:t>
            </a:r>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193" b="26374"/>
          <a:stretch/>
        </p:blipFill>
        <p:spPr bwMode="auto">
          <a:xfrm>
            <a:off x="0" y="1574056"/>
            <a:ext cx="15716285" cy="1036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54479" b="32443"/>
          <a:stretch/>
        </p:blipFill>
        <p:spPr bwMode="auto">
          <a:xfrm>
            <a:off x="16059150" y="6972300"/>
            <a:ext cx="8324850" cy="674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54987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583813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cap="all" dirty="0" err="1" smtClean="0"/>
              <a:t>Stamina</a:t>
            </a:r>
            <a:r>
              <a:rPr lang="tr-TR" cap="all" dirty="0" smtClean="0"/>
              <a:t> </a:t>
            </a:r>
            <a:r>
              <a:rPr lang="tr-TR" cap="all" dirty="0" err="1" smtClean="0"/>
              <a:t>System</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062998"/>
            <a:ext cx="8686800" cy="769441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Aft>
                <a:spcPts val="800"/>
              </a:spcAft>
              <a:buFont typeface="Arial" charset="0"/>
              <a:buChar char="•"/>
            </a:pPr>
            <a:r>
              <a:rPr lang="tr-TR" sz="2800" dirty="0" err="1" smtClean="0"/>
              <a:t>Add</a:t>
            </a:r>
            <a:r>
              <a:rPr lang="tr-TR" sz="2800" dirty="0" smtClean="0"/>
              <a:t> </a:t>
            </a:r>
            <a:r>
              <a:rPr lang="tr-TR" sz="2800" dirty="0" err="1" smtClean="0"/>
              <a:t>these</a:t>
            </a:r>
            <a:r>
              <a:rPr lang="tr-TR" sz="2800" dirty="0" smtClean="0"/>
              <a:t> </a:t>
            </a:r>
            <a:r>
              <a:rPr lang="tr-TR" sz="2800" dirty="0" err="1" smtClean="0"/>
              <a:t>properties</a:t>
            </a:r>
            <a:r>
              <a:rPr lang="tr-TR" sz="2800" dirty="0" smtClean="0"/>
              <a:t>: </a:t>
            </a:r>
            <a:r>
              <a:rPr lang="tr-TR" sz="2800" dirty="0" err="1" smtClean="0"/>
              <a:t>Stamina</a:t>
            </a:r>
            <a:r>
              <a:rPr lang="tr-TR" sz="2800" dirty="0" smtClean="0"/>
              <a:t>, </a:t>
            </a:r>
            <a:r>
              <a:rPr lang="tr-TR" sz="2800" dirty="0" err="1" smtClean="0"/>
              <a:t>MaxStamina</a:t>
            </a:r>
            <a:r>
              <a:rPr lang="tr-TR" sz="2800" dirty="0" smtClean="0"/>
              <a:t>, </a:t>
            </a:r>
            <a:r>
              <a:rPr lang="tr-TR" sz="2800" dirty="0" err="1" smtClean="0"/>
              <a:t>StaminaGainRate</a:t>
            </a:r>
            <a:r>
              <a:rPr lang="tr-TR" sz="2800" dirty="0" smtClean="0"/>
              <a:t>, </a:t>
            </a:r>
            <a:r>
              <a:rPr lang="tr-TR" sz="2800" dirty="0" err="1" smtClean="0"/>
              <a:t>StaminaDrainRate,RunSpeed</a:t>
            </a:r>
            <a:r>
              <a:rPr lang="tr-TR" sz="2800" dirty="0" smtClean="0"/>
              <a:t> </a:t>
            </a:r>
            <a:r>
              <a:rPr lang="tr-TR" sz="2800" dirty="0" err="1" smtClean="0"/>
              <a:t>to</a:t>
            </a:r>
            <a:r>
              <a:rPr lang="tr-TR" sz="2800" dirty="0" smtClean="0"/>
              <a:t> </a:t>
            </a:r>
            <a:r>
              <a:rPr lang="tr-TR" sz="2800" dirty="0" err="1" smtClean="0"/>
              <a:t>ACOAAvatar.h</a:t>
            </a:r>
            <a:endParaRPr lang="tr-TR" sz="2800" dirty="0" smtClean="0"/>
          </a:p>
          <a:p>
            <a:pPr marL="457200" indent="-457200">
              <a:spcAft>
                <a:spcPts val="800"/>
              </a:spcAft>
              <a:buFont typeface="Arial" charset="0"/>
              <a:buChar char="•"/>
            </a:pPr>
            <a:r>
              <a:rPr lang="tr-TR" sz="2800" dirty="0" err="1" smtClean="0"/>
              <a:t>Implement</a:t>
            </a:r>
            <a:r>
              <a:rPr lang="tr-TR" sz="2800" dirty="0" smtClean="0"/>
              <a:t> </a:t>
            </a:r>
            <a:r>
              <a:rPr lang="tr-TR" sz="2800" dirty="0" err="1" smtClean="0"/>
              <a:t>UpdateMoveParams</a:t>
            </a:r>
            <a:r>
              <a:rPr lang="tr-TR" sz="2800" dirty="0" smtClean="0"/>
              <a:t>, </a:t>
            </a:r>
            <a:r>
              <a:rPr lang="tr-TR" sz="2800" dirty="0" err="1" smtClean="0"/>
              <a:t>RunPressed</a:t>
            </a:r>
            <a:r>
              <a:rPr lang="tr-TR" sz="2800" dirty="0" smtClean="0"/>
              <a:t> </a:t>
            </a:r>
            <a:r>
              <a:rPr lang="tr-TR" sz="2800" dirty="0" err="1" smtClean="0"/>
              <a:t>and</a:t>
            </a:r>
            <a:r>
              <a:rPr lang="tr-TR" sz="2800" dirty="0" smtClean="0"/>
              <a:t> </a:t>
            </a:r>
            <a:r>
              <a:rPr lang="tr-TR" sz="2800" dirty="0" err="1" smtClean="0"/>
              <a:t>RunReleased</a:t>
            </a:r>
            <a:r>
              <a:rPr lang="tr-TR" sz="2800" dirty="0" smtClean="0"/>
              <a:t> </a:t>
            </a:r>
            <a:r>
              <a:rPr lang="tr-TR" sz="2800" dirty="0" err="1" smtClean="0"/>
              <a:t>methods</a:t>
            </a:r>
            <a:r>
              <a:rPr lang="tr-TR" sz="2800" dirty="0" smtClean="0"/>
              <a:t>.</a:t>
            </a:r>
          </a:p>
          <a:p>
            <a:pPr marL="457200" indent="-457200">
              <a:spcAft>
                <a:spcPts val="800"/>
              </a:spcAft>
              <a:buFont typeface="Arial" charset="0"/>
              <a:buChar char="•"/>
            </a:pPr>
            <a:endParaRPr lang="tr-TR" sz="2800" dirty="0" smtClean="0"/>
          </a:p>
          <a:p>
            <a:pPr marL="457200" indent="-457200">
              <a:spcAft>
                <a:spcPts val="800"/>
              </a:spcAft>
              <a:buFont typeface="Arial"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en-US" sz="2800" dirty="0"/>
          </a:p>
        </p:txBody>
      </p:sp>
      <p:sp>
        <p:nvSpPr>
          <p:cNvPr id="8" name="The Picture slide"/>
          <p:cNvSpPr txBox="1"/>
          <p:nvPr/>
        </p:nvSpPr>
        <p:spPr>
          <a:xfrm>
            <a:off x="13454823" y="3658323"/>
            <a:ext cx="102657"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endParaRPr sz="4000" dirty="0">
              <a:solidFill>
                <a:schemeClr val="tx1">
                  <a:lumMod val="50000"/>
                  <a:lumOff val="50000"/>
                </a:schemeClr>
              </a:solidFill>
            </a:endParaRPr>
          </a:p>
        </p:txBody>
      </p:sp>
      <p:sp>
        <p:nvSpPr>
          <p:cNvPr id="11" name="The Picture slide"/>
          <p:cNvSpPr txBox="1"/>
          <p:nvPr/>
        </p:nvSpPr>
        <p:spPr>
          <a:xfrm>
            <a:off x="1752110" y="2686773"/>
            <a:ext cx="6145913"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sz="4000" dirty="0" err="1" smtClean="0">
                <a:solidFill>
                  <a:schemeClr val="tx1">
                    <a:lumMod val="50000"/>
                    <a:lumOff val="50000"/>
                  </a:schemeClr>
                </a:solidFill>
              </a:rPr>
              <a:t>Implementation</a:t>
            </a:r>
            <a:r>
              <a:rPr lang="tr-TR" sz="4000" dirty="0" smtClean="0">
                <a:solidFill>
                  <a:schemeClr val="tx1">
                    <a:lumMod val="50000"/>
                    <a:lumOff val="50000"/>
                  </a:schemeClr>
                </a:solidFill>
              </a:rPr>
              <a:t> </a:t>
            </a:r>
            <a:r>
              <a:rPr lang="tr-TR" sz="4000" dirty="0" err="1" smtClean="0">
                <a:solidFill>
                  <a:schemeClr val="tx1">
                    <a:lumMod val="50000"/>
                    <a:lumOff val="50000"/>
                  </a:schemeClr>
                </a:solidFill>
              </a:rPr>
              <a:t>Steps</a:t>
            </a:r>
            <a:r>
              <a:rPr lang="tr-TR" sz="4000" dirty="0" smtClean="0">
                <a:solidFill>
                  <a:schemeClr val="tx1">
                    <a:lumMod val="50000"/>
                    <a:lumOff val="50000"/>
                  </a:schemeClr>
                </a:solidFill>
              </a:rPr>
              <a:t> #6</a:t>
            </a:r>
            <a:endParaRPr sz="4000" dirty="0">
              <a:solidFill>
                <a:schemeClr val="tx1">
                  <a:lumMod val="50000"/>
                  <a:lumOff val="50000"/>
                </a:schemeClr>
              </a:solidFill>
            </a:endParaRPr>
          </a:p>
        </p:txBody>
      </p:sp>
      <p:sp>
        <p:nvSpPr>
          <p:cNvPr id="12" name="Rectangle"/>
          <p:cNvSpPr/>
          <p:nvPr/>
        </p:nvSpPr>
        <p:spPr>
          <a:xfrm>
            <a:off x="1752110" y="3653472"/>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833" t="5962" r="35937" b="27308"/>
          <a:stretch/>
        </p:blipFill>
        <p:spPr bwMode="auto">
          <a:xfrm>
            <a:off x="11189661" y="0"/>
            <a:ext cx="13194339" cy="11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00764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BLENDSPACE</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742767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Goto</a:t>
            </a:r>
            <a:r>
              <a:rPr lang="tr-TR" sz="2800" dirty="0" smtClean="0"/>
              <a:t> </a:t>
            </a:r>
            <a:r>
              <a:rPr lang="tr-TR" sz="2800" dirty="0" err="1" smtClean="0"/>
              <a:t>Mannequin</a:t>
            </a:r>
            <a:r>
              <a:rPr lang="tr-TR" sz="2800" dirty="0" smtClean="0"/>
              <a:t>/</a:t>
            </a:r>
            <a:r>
              <a:rPr lang="tr-TR" sz="2800" dirty="0" err="1" smtClean="0"/>
              <a:t>Animations</a:t>
            </a:r>
            <a:r>
              <a:rPr lang="tr-TR" sz="2800" dirty="0" smtClean="0"/>
              <a:t> </a:t>
            </a:r>
            <a:r>
              <a:rPr lang="tr-TR" sz="2800" dirty="0" err="1" smtClean="0"/>
              <a:t>folder</a:t>
            </a:r>
            <a:r>
              <a:rPr lang="tr-TR" sz="2800" dirty="0" smtClean="0"/>
              <a:t> </a:t>
            </a:r>
            <a:r>
              <a:rPr lang="tr-TR" sz="2800" dirty="0" err="1" smtClean="0"/>
              <a:t>and</a:t>
            </a:r>
            <a:r>
              <a:rPr lang="tr-TR" sz="2800" dirty="0" smtClean="0"/>
              <a:t> </a:t>
            </a:r>
            <a:r>
              <a:rPr lang="tr-TR" sz="2800" dirty="0" err="1" smtClean="0"/>
              <a:t>create</a:t>
            </a:r>
            <a:r>
              <a:rPr lang="tr-TR" sz="2800" dirty="0" smtClean="0"/>
              <a:t> a BlendSpace1D </a:t>
            </a:r>
            <a:r>
              <a:rPr lang="tr-TR" sz="2800" dirty="0" err="1" smtClean="0"/>
              <a:t>asset</a:t>
            </a:r>
            <a:r>
              <a:rPr lang="tr-TR" sz="2800" dirty="0" smtClean="0"/>
              <a:t> </a:t>
            </a:r>
            <a:r>
              <a:rPr lang="tr-TR" sz="2800" dirty="0" err="1" smtClean="0"/>
              <a:t>with</a:t>
            </a:r>
            <a:r>
              <a:rPr lang="tr-TR" sz="2800" dirty="0" smtClean="0"/>
              <a:t> </a:t>
            </a:r>
            <a:r>
              <a:rPr lang="tr-TR" sz="2800" dirty="0" err="1" smtClean="0"/>
              <a:t>the</a:t>
            </a:r>
            <a:r>
              <a:rPr lang="tr-TR" sz="2800" dirty="0" smtClean="0"/>
              <a:t> name: «</a:t>
            </a:r>
            <a:r>
              <a:rPr lang="tr-TR" sz="2800" dirty="0" err="1" smtClean="0"/>
              <a:t>BS_IdleWalkRun</a:t>
            </a:r>
            <a:r>
              <a:rPr lang="tr-TR" sz="2800" dirty="0" smtClean="0"/>
              <a:t>»</a:t>
            </a:r>
          </a:p>
          <a:p>
            <a:pPr marL="457200" indent="-457200">
              <a:buFont typeface="Arial" charset="0"/>
              <a:buChar char="•"/>
            </a:pPr>
            <a:r>
              <a:rPr lang="tr-TR" sz="2800" dirty="0" err="1" smtClean="0"/>
              <a:t>We</a:t>
            </a:r>
            <a:r>
              <a:rPr lang="tr-TR" sz="2800" dirty="0" smtClean="0"/>
              <a:t> </a:t>
            </a:r>
            <a:r>
              <a:rPr lang="tr-TR" sz="2800" dirty="0" err="1" smtClean="0"/>
              <a:t>will</a:t>
            </a:r>
            <a:r>
              <a:rPr lang="tr-TR" sz="2800" dirty="0" smtClean="0"/>
              <a:t> </a:t>
            </a:r>
            <a:r>
              <a:rPr lang="tr-TR" sz="2800" dirty="0" err="1" smtClean="0"/>
              <a:t>use</a:t>
            </a:r>
            <a:r>
              <a:rPr lang="tr-TR" sz="2800" dirty="0" smtClean="0"/>
              <a:t> </a:t>
            </a:r>
            <a:r>
              <a:rPr lang="tr-TR" sz="2800" dirty="0" err="1" smtClean="0"/>
              <a:t>running</a:t>
            </a:r>
            <a:r>
              <a:rPr lang="tr-TR" sz="2800" dirty="0" smtClean="0"/>
              <a:t> </a:t>
            </a:r>
            <a:r>
              <a:rPr lang="tr-TR" sz="2800" dirty="0" err="1" smtClean="0"/>
              <a:t>forward</a:t>
            </a:r>
            <a:r>
              <a:rPr lang="tr-TR" sz="2800" dirty="0" smtClean="0"/>
              <a:t> </a:t>
            </a:r>
            <a:r>
              <a:rPr lang="tr-TR" sz="2800" dirty="0" err="1" smtClean="0"/>
              <a:t>and</a:t>
            </a:r>
            <a:r>
              <a:rPr lang="tr-TR" sz="2800" dirty="0" smtClean="0"/>
              <a:t> </a:t>
            </a:r>
            <a:r>
              <a:rPr lang="tr-TR" sz="2800" dirty="0" err="1" smtClean="0"/>
              <a:t>backwards</a:t>
            </a:r>
            <a:r>
              <a:rPr lang="tr-TR" sz="2800" dirty="0" smtClean="0"/>
              <a:t> </a:t>
            </a:r>
            <a:r>
              <a:rPr lang="tr-TR" sz="2800" dirty="0" err="1" smtClean="0"/>
              <a:t>with</a:t>
            </a:r>
            <a:r>
              <a:rPr lang="tr-TR" sz="2800" dirty="0" smtClean="0"/>
              <a:t> + </a:t>
            </a:r>
            <a:r>
              <a:rPr lang="tr-TR" sz="2800" dirty="0" err="1" smtClean="0"/>
              <a:t>and</a:t>
            </a:r>
            <a:r>
              <a:rPr lang="tr-TR" sz="2800" dirty="0" smtClean="0"/>
              <a:t> – </a:t>
            </a:r>
            <a:r>
              <a:rPr lang="tr-TR" sz="2800" dirty="0" err="1" smtClean="0"/>
              <a:t>values</a:t>
            </a:r>
            <a:r>
              <a:rPr lang="tr-TR" sz="2800" dirty="0" smtClean="0"/>
              <a:t>.</a:t>
            </a:r>
          </a:p>
          <a:p>
            <a:pPr marL="457200" indent="-457200">
              <a:buFont typeface="Arial" charset="0"/>
              <a:buChar char="•"/>
            </a:pPr>
            <a:r>
              <a:rPr lang="tr-TR" sz="2800" dirty="0" err="1" smtClean="0"/>
              <a:t>Axis</a:t>
            </a:r>
            <a:r>
              <a:rPr lang="tr-TR" sz="2800" dirty="0" smtClean="0"/>
              <a:t> </a:t>
            </a:r>
            <a:r>
              <a:rPr lang="tr-TR" sz="2800" dirty="0" err="1" smtClean="0"/>
              <a:t>Settings</a:t>
            </a:r>
            <a:r>
              <a:rPr lang="tr-TR" sz="2800" dirty="0" smtClean="0"/>
              <a:t> </a:t>
            </a:r>
            <a:r>
              <a:rPr lang="tr-TR" sz="2800" dirty="0" err="1" smtClean="0"/>
              <a:t>between</a:t>
            </a:r>
            <a:r>
              <a:rPr lang="tr-TR" sz="2800" dirty="0" smtClean="0"/>
              <a:t> -400 </a:t>
            </a:r>
            <a:r>
              <a:rPr lang="tr-TR" sz="2800" dirty="0" err="1" smtClean="0"/>
              <a:t>and</a:t>
            </a:r>
            <a:r>
              <a:rPr lang="tr-TR" sz="2800" dirty="0" smtClean="0"/>
              <a:t> 400.</a:t>
            </a:r>
          </a:p>
          <a:p>
            <a:pPr marL="457200" indent="-457200">
              <a:buFont typeface="Arial" charset="0"/>
              <a:buChar char="•"/>
            </a:pPr>
            <a:r>
              <a:rPr lang="tr-TR" sz="2800" dirty="0" smtClean="0"/>
              <a:t>400 </a:t>
            </a:r>
            <a:r>
              <a:rPr lang="tr-TR" sz="2800" dirty="0" err="1" smtClean="0"/>
              <a:t>means</a:t>
            </a:r>
            <a:r>
              <a:rPr lang="tr-TR" sz="2800" dirty="0" smtClean="0"/>
              <a:t> </a:t>
            </a:r>
            <a:r>
              <a:rPr lang="tr-TR" sz="2800" dirty="0" err="1" smtClean="0"/>
              <a:t>fully</a:t>
            </a:r>
            <a:r>
              <a:rPr lang="tr-TR" sz="2800" dirty="0" smtClean="0"/>
              <a:t> </a:t>
            </a:r>
            <a:r>
              <a:rPr lang="tr-TR" sz="2800" dirty="0" err="1" smtClean="0"/>
              <a:t>running</a:t>
            </a:r>
            <a:r>
              <a:rPr lang="tr-TR" sz="2800" dirty="0" smtClean="0"/>
              <a:t> </a:t>
            </a:r>
            <a:r>
              <a:rPr lang="tr-TR" sz="2800" dirty="0" err="1" smtClean="0"/>
              <a:t>forward</a:t>
            </a:r>
            <a:r>
              <a:rPr lang="tr-TR" sz="2800" dirty="0" smtClean="0"/>
              <a:t>, 100 </a:t>
            </a:r>
            <a:r>
              <a:rPr lang="tr-TR" sz="2800" dirty="0" err="1" smtClean="0"/>
              <a:t>means</a:t>
            </a:r>
            <a:r>
              <a:rPr lang="tr-TR" sz="2800" dirty="0" smtClean="0"/>
              <a:t> </a:t>
            </a:r>
            <a:r>
              <a:rPr lang="tr-TR" sz="2800" dirty="0" err="1" smtClean="0"/>
              <a:t>fully</a:t>
            </a:r>
            <a:r>
              <a:rPr lang="tr-TR" sz="2800" dirty="0" smtClean="0"/>
              <a:t> </a:t>
            </a:r>
            <a:r>
              <a:rPr lang="tr-TR" sz="2800" dirty="0" err="1" smtClean="0"/>
              <a:t>walking</a:t>
            </a:r>
            <a:r>
              <a:rPr lang="tr-TR" sz="2800" dirty="0" smtClean="0"/>
              <a:t>. – </a:t>
            </a:r>
            <a:r>
              <a:rPr lang="tr-TR" sz="2800" dirty="0" err="1" smtClean="0"/>
              <a:t>values</a:t>
            </a:r>
            <a:r>
              <a:rPr lang="tr-TR" sz="2800" dirty="0" smtClean="0"/>
              <a:t> </a:t>
            </a:r>
            <a:r>
              <a:rPr lang="tr-TR" sz="2800" dirty="0" err="1" smtClean="0"/>
              <a:t>mean</a:t>
            </a:r>
            <a:r>
              <a:rPr lang="tr-TR" sz="2800" dirty="0" smtClean="0"/>
              <a:t> </a:t>
            </a:r>
            <a:r>
              <a:rPr lang="tr-TR" sz="2800" dirty="0" err="1" smtClean="0"/>
              <a:t>backwards</a:t>
            </a:r>
            <a:r>
              <a:rPr lang="tr-TR" sz="2800" dirty="0" smtClean="0"/>
              <a:t>.</a:t>
            </a:r>
          </a:p>
          <a:p>
            <a:pPr marL="457200" indent="-457200">
              <a:buFont typeface="Arial" charset="0"/>
              <a:buChar char="•"/>
            </a:pPr>
            <a:r>
              <a:rPr lang="tr-TR" sz="2800" dirty="0" err="1" smtClean="0"/>
              <a:t>Axis</a:t>
            </a:r>
            <a:r>
              <a:rPr lang="tr-TR" sz="2800" dirty="0" smtClean="0"/>
              <a:t> Name </a:t>
            </a:r>
            <a:r>
              <a:rPr lang="tr-TR" sz="2800" dirty="0" err="1" smtClean="0"/>
              <a:t>will</a:t>
            </a:r>
            <a:r>
              <a:rPr lang="tr-TR" sz="2800" dirty="0" smtClean="0"/>
              <a:t> be «</a:t>
            </a:r>
            <a:r>
              <a:rPr lang="tr-TR" sz="2800" dirty="0" err="1" smtClean="0"/>
              <a:t>Speed</a:t>
            </a:r>
            <a:r>
              <a:rPr lang="tr-TR" sz="2800" dirty="0" smtClean="0"/>
              <a:t>».</a:t>
            </a:r>
          </a:p>
          <a:p>
            <a:pPr marL="457200" indent="-457200">
              <a:buFont typeface="Arial" charset="0"/>
              <a:buChar char="•"/>
            </a:pPr>
            <a:r>
              <a:rPr lang="tr-TR" sz="2800" dirty="0" smtClean="0"/>
              <a:t>8 </a:t>
            </a:r>
            <a:r>
              <a:rPr lang="tr-TR" sz="2800" dirty="0" err="1" smtClean="0"/>
              <a:t>grid</a:t>
            </a:r>
            <a:r>
              <a:rPr lang="tr-TR" sz="2800" dirty="0" smtClean="0"/>
              <a:t> </a:t>
            </a:r>
            <a:r>
              <a:rPr lang="tr-TR" sz="2800" dirty="0" err="1" smtClean="0"/>
              <a:t>division</a:t>
            </a:r>
            <a:r>
              <a:rPr lang="tr-TR" sz="2800" dirty="0" smtClean="0"/>
              <a:t> </a:t>
            </a:r>
            <a:r>
              <a:rPr lang="tr-TR" sz="2800" dirty="0" err="1" smtClean="0"/>
              <a:t>will</a:t>
            </a:r>
            <a:r>
              <a:rPr lang="tr-TR" sz="2800" dirty="0" smtClean="0"/>
              <a:t> be </a:t>
            </a:r>
            <a:r>
              <a:rPr lang="tr-TR" sz="2800" dirty="0" err="1" smtClean="0"/>
              <a:t>required</a:t>
            </a:r>
            <a:r>
              <a:rPr lang="tr-TR" sz="2800" dirty="0" smtClean="0"/>
              <a:t>.</a:t>
            </a:r>
          </a:p>
          <a:p>
            <a:pPr marL="457200" indent="-457200">
              <a:buFont typeface="Arial" charset="0"/>
              <a:buChar char="•"/>
            </a:pPr>
            <a:r>
              <a:rPr lang="tr-TR" sz="2800" dirty="0" err="1" smtClean="0"/>
              <a:t>Place</a:t>
            </a:r>
            <a:r>
              <a:rPr lang="tr-TR" sz="2800" dirty="0" smtClean="0"/>
              <a:t> </a:t>
            </a:r>
            <a:r>
              <a:rPr lang="tr-TR" sz="2800" dirty="0" err="1" smtClean="0"/>
              <a:t>backward</a:t>
            </a:r>
            <a:r>
              <a:rPr lang="tr-TR" sz="2800" dirty="0" smtClean="0"/>
              <a:t> </a:t>
            </a:r>
            <a:r>
              <a:rPr lang="tr-TR" sz="2800" dirty="0" err="1" smtClean="0"/>
              <a:t>and</a:t>
            </a:r>
            <a:r>
              <a:rPr lang="tr-TR" sz="2800" dirty="0" smtClean="0"/>
              <a:t> </a:t>
            </a:r>
            <a:r>
              <a:rPr lang="tr-TR" sz="2800" dirty="0" err="1" smtClean="0"/>
              <a:t>forward</a:t>
            </a:r>
            <a:r>
              <a:rPr lang="tr-TR" sz="2800" dirty="0" smtClean="0"/>
              <a:t> </a:t>
            </a:r>
            <a:r>
              <a:rPr lang="tr-TR" sz="2800" dirty="0" err="1" smtClean="0"/>
              <a:t>walking</a:t>
            </a:r>
            <a:r>
              <a:rPr lang="tr-TR" sz="2800" dirty="0" smtClean="0"/>
              <a:t> </a:t>
            </a:r>
            <a:r>
              <a:rPr lang="tr-TR" sz="2800" dirty="0" err="1" smtClean="0"/>
              <a:t>and</a:t>
            </a:r>
            <a:r>
              <a:rPr lang="tr-TR" sz="2800" dirty="0" smtClean="0"/>
              <a:t> </a:t>
            </a:r>
            <a:r>
              <a:rPr lang="tr-TR" sz="2800" dirty="0" err="1" smtClean="0"/>
              <a:t>running</a:t>
            </a:r>
            <a:r>
              <a:rPr lang="tr-TR" sz="2800" dirty="0" smtClean="0"/>
              <a:t> </a:t>
            </a:r>
            <a:r>
              <a:rPr lang="tr-TR" sz="2800" dirty="0" err="1" smtClean="0"/>
              <a:t>animations</a:t>
            </a:r>
            <a:r>
              <a:rPr lang="tr-TR" sz="2800" dirty="0" smtClean="0"/>
              <a:t> on </a:t>
            </a:r>
            <a:r>
              <a:rPr lang="tr-TR" sz="2800" dirty="0" err="1" smtClean="0"/>
              <a:t>the</a:t>
            </a:r>
            <a:r>
              <a:rPr lang="tr-TR" sz="2800" dirty="0" smtClean="0"/>
              <a:t> </a:t>
            </a:r>
            <a:r>
              <a:rPr lang="tr-TR" sz="2800" dirty="0" err="1" smtClean="0"/>
              <a:t>grid</a:t>
            </a:r>
            <a:r>
              <a:rPr lang="tr-TR" sz="2800" dirty="0" smtClean="0"/>
              <a:t>.</a:t>
            </a:r>
          </a:p>
          <a:p>
            <a:pPr marL="457200" indent="-457200">
              <a:buFont typeface="Arial" charset="0"/>
              <a:buChar char="•"/>
            </a:pPr>
            <a:r>
              <a:rPr lang="tr-TR" sz="2800" dirty="0" err="1" smtClean="0"/>
              <a:t>Hold</a:t>
            </a:r>
            <a:r>
              <a:rPr lang="tr-TR" sz="2800" dirty="0" smtClean="0"/>
              <a:t> «</a:t>
            </a:r>
            <a:r>
              <a:rPr lang="tr-TR" sz="2800" dirty="0" err="1" smtClean="0"/>
              <a:t>Left</a:t>
            </a:r>
            <a:r>
              <a:rPr lang="tr-TR" sz="2800" dirty="0" smtClean="0"/>
              <a:t> </a:t>
            </a:r>
            <a:r>
              <a:rPr lang="tr-TR" sz="2800" dirty="0" err="1" smtClean="0"/>
              <a:t>Shift</a:t>
            </a:r>
            <a:r>
              <a:rPr lang="tr-TR" sz="2800" dirty="0" smtClean="0"/>
              <a:t>» </a:t>
            </a:r>
            <a:r>
              <a:rPr lang="tr-TR" sz="2800" dirty="0" err="1" smtClean="0"/>
              <a:t>to</a:t>
            </a:r>
            <a:r>
              <a:rPr lang="tr-TR" sz="2800" dirty="0" smtClean="0"/>
              <a:t> </a:t>
            </a:r>
            <a:r>
              <a:rPr lang="tr-TR" sz="2800" dirty="0" err="1" smtClean="0"/>
              <a:t>preview</a:t>
            </a:r>
            <a:r>
              <a:rPr lang="tr-TR" sz="2800" dirty="0" smtClean="0"/>
              <a:t> how </a:t>
            </a:r>
            <a:r>
              <a:rPr lang="tr-TR" sz="2800" dirty="0" err="1" smtClean="0"/>
              <a:t>the</a:t>
            </a:r>
            <a:r>
              <a:rPr lang="tr-TR" sz="2800" dirty="0" smtClean="0"/>
              <a:t> </a:t>
            </a:r>
            <a:r>
              <a:rPr lang="tr-TR" sz="2800" dirty="0" err="1" smtClean="0"/>
              <a:t>avatar</a:t>
            </a:r>
            <a:r>
              <a:rPr lang="tr-TR" sz="2800" dirty="0" smtClean="0"/>
              <a:t> </a:t>
            </a:r>
            <a:r>
              <a:rPr lang="tr-TR" sz="2800" dirty="0" err="1" smtClean="0"/>
              <a:t>moves</a:t>
            </a:r>
            <a:r>
              <a:rPr lang="tr-TR" sz="2800" dirty="0" smtClean="0"/>
              <a:t> at </a:t>
            </a:r>
            <a:r>
              <a:rPr lang="tr-TR" sz="2800" dirty="0" err="1" smtClean="0"/>
              <a:t>specific</a:t>
            </a:r>
            <a:r>
              <a:rPr lang="tr-TR" sz="2800" dirty="0" smtClean="0"/>
              <a:t> </a:t>
            </a:r>
            <a:r>
              <a:rPr lang="tr-TR" sz="2800" dirty="0" err="1" smtClean="0"/>
              <a:t>speeds</a:t>
            </a:r>
            <a:r>
              <a:rPr lang="tr-TR" sz="2800" dirty="0" smtClean="0"/>
              <a:t>.</a:t>
            </a:r>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000"/>
          <a:stretch/>
        </p:blipFill>
        <p:spPr bwMode="auto">
          <a:xfrm>
            <a:off x="0" y="1574056"/>
            <a:ext cx="16445240" cy="1122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15179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ANIMATION BLUEPRINT</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742767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Goto</a:t>
            </a:r>
            <a:r>
              <a:rPr lang="tr-TR" sz="2800" dirty="0" smtClean="0"/>
              <a:t> </a:t>
            </a:r>
            <a:r>
              <a:rPr lang="tr-TR" sz="2800" dirty="0" err="1" smtClean="0"/>
              <a:t>Blueprints</a:t>
            </a:r>
            <a:r>
              <a:rPr lang="tr-TR" sz="2800" dirty="0" smtClean="0"/>
              <a:t> </a:t>
            </a:r>
            <a:r>
              <a:rPr lang="tr-TR" sz="2800" dirty="0" err="1" smtClean="0"/>
              <a:t>folder</a:t>
            </a:r>
            <a:r>
              <a:rPr lang="tr-TR" sz="2800" dirty="0" smtClean="0"/>
              <a:t> </a:t>
            </a:r>
            <a:r>
              <a:rPr lang="tr-TR" sz="2800" dirty="0" err="1" smtClean="0"/>
              <a:t>and</a:t>
            </a:r>
            <a:r>
              <a:rPr lang="tr-TR" sz="2800" dirty="0" smtClean="0"/>
              <a:t> </a:t>
            </a:r>
            <a:r>
              <a:rPr lang="tr-TR" sz="2800" dirty="0" err="1" smtClean="0"/>
              <a:t>create</a:t>
            </a:r>
            <a:r>
              <a:rPr lang="tr-TR" sz="2800" dirty="0" smtClean="0"/>
              <a:t> a </a:t>
            </a:r>
            <a:r>
              <a:rPr lang="tr-TR" sz="2800" dirty="0" err="1" smtClean="0"/>
              <a:t>new</a:t>
            </a:r>
            <a:r>
              <a:rPr lang="tr-TR" sz="2800" dirty="0" smtClean="0"/>
              <a:t> </a:t>
            </a:r>
            <a:r>
              <a:rPr lang="tr-TR" sz="2800" dirty="0" err="1" smtClean="0"/>
              <a:t>Animation</a:t>
            </a:r>
            <a:r>
              <a:rPr lang="tr-TR" sz="2800" dirty="0" smtClean="0"/>
              <a:t> </a:t>
            </a:r>
            <a:r>
              <a:rPr lang="tr-TR" sz="2800" dirty="0" err="1" smtClean="0"/>
              <a:t>Blueprint</a:t>
            </a:r>
            <a:r>
              <a:rPr lang="tr-TR" sz="2800" dirty="0" smtClean="0"/>
              <a:t> </a:t>
            </a:r>
            <a:r>
              <a:rPr lang="tr-TR" sz="2800" dirty="0" err="1" smtClean="0"/>
              <a:t>based</a:t>
            </a:r>
            <a:r>
              <a:rPr lang="tr-TR" sz="2800" dirty="0" smtClean="0"/>
              <a:t> on </a:t>
            </a:r>
            <a:r>
              <a:rPr lang="tr-TR" sz="2800" dirty="0" err="1" smtClean="0"/>
              <a:t>the</a:t>
            </a:r>
            <a:r>
              <a:rPr lang="tr-TR" sz="2800" dirty="0" smtClean="0"/>
              <a:t> </a:t>
            </a:r>
            <a:r>
              <a:rPr lang="tr-TR" sz="2800" dirty="0" err="1" smtClean="0"/>
              <a:t>mannequin</a:t>
            </a:r>
            <a:r>
              <a:rPr lang="tr-TR" sz="2800" dirty="0" smtClean="0"/>
              <a:t> </a:t>
            </a:r>
            <a:r>
              <a:rPr lang="tr-TR" sz="2800" dirty="0" err="1" smtClean="0"/>
              <a:t>skeleton</a:t>
            </a:r>
            <a:r>
              <a:rPr lang="tr-TR" sz="2800" dirty="0" smtClean="0"/>
              <a:t>.</a:t>
            </a:r>
          </a:p>
          <a:p>
            <a:pPr marL="457200" indent="-457200">
              <a:buFont typeface="Arial" charset="0"/>
              <a:buChar char="•"/>
            </a:pPr>
            <a:r>
              <a:rPr lang="tr-TR" sz="2800" dirty="0" smtClean="0"/>
              <a:t>Name it </a:t>
            </a:r>
            <a:r>
              <a:rPr lang="tr-TR" sz="2800" dirty="0" err="1" smtClean="0"/>
              <a:t>to</a:t>
            </a:r>
            <a:r>
              <a:rPr lang="tr-TR" sz="2800" dirty="0" smtClean="0"/>
              <a:t> «</a:t>
            </a:r>
            <a:r>
              <a:rPr lang="tr-TR" sz="2800" dirty="0" err="1" smtClean="0"/>
              <a:t>AnimBP_Avatar</a:t>
            </a:r>
            <a:r>
              <a:rPr lang="tr-TR" sz="2800" dirty="0" smtClean="0"/>
              <a:t>»</a:t>
            </a:r>
          </a:p>
          <a:p>
            <a:pPr marL="457200" indent="-457200">
              <a:buFont typeface="Arial" charset="0"/>
              <a:buChar char="•"/>
            </a:pPr>
            <a:r>
              <a:rPr lang="tr-TR" sz="2800" dirty="0" smtClean="0"/>
              <a:t>Open </a:t>
            </a:r>
            <a:r>
              <a:rPr lang="tr-TR" sz="2800" dirty="0" err="1" smtClean="0"/>
              <a:t>the</a:t>
            </a:r>
            <a:r>
              <a:rPr lang="tr-TR" sz="2800" dirty="0" smtClean="0"/>
              <a:t> </a:t>
            </a:r>
            <a:r>
              <a:rPr lang="tr-TR" sz="2800" dirty="0" err="1" smtClean="0"/>
              <a:t>animbp</a:t>
            </a:r>
            <a:r>
              <a:rPr lang="tr-TR" sz="2800" dirty="0" smtClean="0"/>
              <a:t> </a:t>
            </a:r>
            <a:r>
              <a:rPr lang="tr-TR" sz="2800" dirty="0" err="1" smtClean="0"/>
              <a:t>and</a:t>
            </a:r>
            <a:r>
              <a:rPr lang="tr-TR" sz="2800" dirty="0" smtClean="0"/>
              <a:t> </a:t>
            </a:r>
            <a:r>
              <a:rPr lang="tr-TR" sz="2800" dirty="0" err="1" smtClean="0"/>
              <a:t>goto</a:t>
            </a:r>
            <a:r>
              <a:rPr lang="tr-TR" sz="2800" dirty="0" smtClean="0"/>
              <a:t> </a:t>
            </a:r>
            <a:r>
              <a:rPr lang="tr-TR" sz="2800" dirty="0" err="1" smtClean="0"/>
              <a:t>AnimGraph</a:t>
            </a:r>
            <a:r>
              <a:rPr lang="tr-TR" sz="2800" dirty="0" smtClean="0"/>
              <a:t>.</a:t>
            </a:r>
          </a:p>
          <a:p>
            <a:pPr marL="457200" indent="-457200">
              <a:buFont typeface="Arial" charset="0"/>
              <a:buChar char="•"/>
            </a:pPr>
            <a:r>
              <a:rPr lang="tr-TR" sz="2800" dirty="0" err="1" smtClean="0"/>
              <a:t>Drag</a:t>
            </a:r>
            <a:r>
              <a:rPr lang="tr-TR" sz="2800" dirty="0" smtClean="0"/>
              <a:t> </a:t>
            </a:r>
            <a:r>
              <a:rPr lang="tr-TR" sz="2800" dirty="0" err="1" smtClean="0"/>
              <a:t>drop</a:t>
            </a:r>
            <a:r>
              <a:rPr lang="tr-TR" sz="2800" dirty="0" smtClean="0"/>
              <a:t> </a:t>
            </a:r>
            <a:r>
              <a:rPr lang="tr-TR" sz="2800" dirty="0" err="1" smtClean="0"/>
              <a:t>the</a:t>
            </a:r>
            <a:r>
              <a:rPr lang="tr-TR" sz="2800" dirty="0" smtClean="0"/>
              <a:t> </a:t>
            </a:r>
            <a:r>
              <a:rPr lang="tr-TR" sz="2800" dirty="0" err="1" smtClean="0"/>
              <a:t>BS_IdleWalkRun</a:t>
            </a:r>
            <a:r>
              <a:rPr lang="tr-TR" sz="2800" dirty="0" smtClean="0"/>
              <a:t> </a:t>
            </a:r>
            <a:r>
              <a:rPr lang="tr-TR" sz="2800" dirty="0" err="1" smtClean="0"/>
              <a:t>and</a:t>
            </a:r>
            <a:r>
              <a:rPr lang="tr-TR" sz="2800" dirty="0" smtClean="0"/>
              <a:t> </a:t>
            </a:r>
            <a:r>
              <a:rPr lang="tr-TR" sz="2800" dirty="0" err="1" smtClean="0"/>
              <a:t>plug</a:t>
            </a:r>
            <a:r>
              <a:rPr lang="tr-TR" sz="2800" dirty="0" smtClean="0"/>
              <a:t> it </a:t>
            </a:r>
            <a:r>
              <a:rPr lang="tr-TR" sz="2800" dirty="0" err="1" smtClean="0"/>
              <a:t>to</a:t>
            </a:r>
            <a:r>
              <a:rPr lang="tr-TR" sz="2800" dirty="0" smtClean="0"/>
              <a:t> </a:t>
            </a:r>
            <a:r>
              <a:rPr lang="tr-TR" sz="2800" dirty="0" err="1" smtClean="0"/>
              <a:t>OutputPose</a:t>
            </a:r>
            <a:r>
              <a:rPr lang="tr-TR" sz="2800" dirty="0" smtClean="0"/>
              <a:t>.</a:t>
            </a:r>
          </a:p>
          <a:p>
            <a:pPr marL="457200" indent="-457200">
              <a:buFont typeface="Arial" charset="0"/>
              <a:buChar char="•"/>
            </a:pPr>
            <a:r>
              <a:rPr lang="tr-TR" sz="2800" dirty="0" err="1" smtClean="0"/>
              <a:t>Promote</a:t>
            </a:r>
            <a:r>
              <a:rPr lang="tr-TR" sz="2800" dirty="0" smtClean="0"/>
              <a:t> </a:t>
            </a:r>
            <a:r>
              <a:rPr lang="tr-TR" sz="2800" dirty="0" err="1" smtClean="0"/>
              <a:t>Speed</a:t>
            </a:r>
            <a:r>
              <a:rPr lang="tr-TR" sz="2800" dirty="0" smtClean="0"/>
              <a:t> </a:t>
            </a:r>
            <a:r>
              <a:rPr lang="tr-TR" sz="2800" dirty="0" err="1" smtClean="0"/>
              <a:t>pin</a:t>
            </a:r>
            <a:r>
              <a:rPr lang="tr-TR" sz="2800" dirty="0" smtClean="0"/>
              <a:t> </a:t>
            </a:r>
            <a:r>
              <a:rPr lang="tr-TR" sz="2800" dirty="0" err="1" smtClean="0"/>
              <a:t>into</a:t>
            </a:r>
            <a:r>
              <a:rPr lang="tr-TR" sz="2800" dirty="0" smtClean="0"/>
              <a:t> a </a:t>
            </a:r>
            <a:r>
              <a:rPr lang="tr-TR" sz="2800" dirty="0" err="1" smtClean="0"/>
              <a:t>variable</a:t>
            </a:r>
            <a:r>
              <a:rPr lang="tr-TR" sz="2800" dirty="0" smtClean="0"/>
              <a:t> </a:t>
            </a:r>
            <a:r>
              <a:rPr lang="tr-TR" sz="2800" dirty="0" err="1" smtClean="0"/>
              <a:t>named</a:t>
            </a:r>
            <a:r>
              <a:rPr lang="tr-TR" sz="2800" dirty="0" smtClean="0"/>
              <a:t> «</a:t>
            </a:r>
            <a:r>
              <a:rPr lang="tr-TR" sz="2800" dirty="0" err="1" smtClean="0"/>
              <a:t>WalkingSpeed</a:t>
            </a:r>
            <a:r>
              <a:rPr lang="tr-TR" sz="2800" dirty="0" smtClean="0"/>
              <a:t>»</a:t>
            </a:r>
          </a:p>
          <a:p>
            <a:pPr marL="457200" indent="-457200">
              <a:buFont typeface="Arial" charset="0"/>
              <a:buChar char="•"/>
            </a:pPr>
            <a:r>
              <a:rPr lang="tr-TR" sz="2800" dirty="0" smtClean="0"/>
              <a:t>Switch </a:t>
            </a:r>
            <a:r>
              <a:rPr lang="tr-TR" sz="2800" dirty="0" err="1" smtClean="0"/>
              <a:t>to</a:t>
            </a:r>
            <a:r>
              <a:rPr lang="tr-TR" sz="2800" dirty="0" smtClean="0"/>
              <a:t> </a:t>
            </a:r>
            <a:r>
              <a:rPr lang="tr-TR" sz="2800" dirty="0" err="1" smtClean="0"/>
              <a:t>EventGraph</a:t>
            </a:r>
            <a:r>
              <a:rPr lang="tr-TR" sz="2800" dirty="0" smtClean="0"/>
              <a:t> </a:t>
            </a:r>
            <a:r>
              <a:rPr lang="tr-TR" sz="2800" dirty="0" err="1" smtClean="0"/>
              <a:t>and</a:t>
            </a:r>
            <a:r>
              <a:rPr lang="tr-TR" sz="2800" dirty="0" smtClean="0"/>
              <a:t> </a:t>
            </a:r>
            <a:r>
              <a:rPr lang="tr-TR" sz="2800" dirty="0" err="1" smtClean="0"/>
              <a:t>compute</a:t>
            </a:r>
            <a:r>
              <a:rPr lang="tr-TR" sz="2800" dirty="0" smtClean="0"/>
              <a:t> </a:t>
            </a:r>
            <a:r>
              <a:rPr lang="tr-TR" sz="2800" dirty="0" err="1" smtClean="0"/>
              <a:t>the</a:t>
            </a:r>
            <a:r>
              <a:rPr lang="tr-TR" sz="2800" dirty="0" smtClean="0"/>
              <a:t> </a:t>
            </a:r>
            <a:r>
              <a:rPr lang="tr-TR" sz="2800" dirty="0" err="1" smtClean="0"/>
              <a:t>WalkingSpeed</a:t>
            </a:r>
            <a:r>
              <a:rPr lang="tr-TR" sz="2800" dirty="0" smtClean="0"/>
              <a:t> at </a:t>
            </a:r>
            <a:r>
              <a:rPr lang="tr-TR" sz="2800" dirty="0" err="1" smtClean="0"/>
              <a:t>every</a:t>
            </a:r>
            <a:r>
              <a:rPr lang="tr-TR" sz="2800" dirty="0" smtClean="0"/>
              <a:t> </a:t>
            </a:r>
            <a:r>
              <a:rPr lang="tr-TR" sz="2800" dirty="0" err="1" smtClean="0"/>
              <a:t>tick</a:t>
            </a:r>
            <a:r>
              <a:rPr lang="tr-TR" sz="2800" dirty="0" smtClean="0"/>
              <a:t> </a:t>
            </a:r>
            <a:r>
              <a:rPr lang="tr-TR" sz="2800" dirty="0" err="1" smtClean="0"/>
              <a:t>through</a:t>
            </a:r>
            <a:r>
              <a:rPr lang="tr-TR" sz="2800" dirty="0" smtClean="0"/>
              <a:t> </a:t>
            </a:r>
            <a:r>
              <a:rPr lang="tr-TR" sz="2800" dirty="0" err="1" smtClean="0"/>
              <a:t>avatar’s</a:t>
            </a:r>
            <a:r>
              <a:rPr lang="tr-TR" sz="2800" dirty="0" smtClean="0"/>
              <a:t> </a:t>
            </a:r>
            <a:r>
              <a:rPr lang="tr-TR" sz="2800" dirty="0" err="1" smtClean="0"/>
              <a:t>velocity</a:t>
            </a:r>
            <a:r>
              <a:rPr lang="tr-TR" sz="2800" dirty="0" smtClean="0"/>
              <a:t> </a:t>
            </a:r>
            <a:r>
              <a:rPr lang="tr-TR" sz="2800" dirty="0" err="1" smtClean="0"/>
              <a:t>vector’s</a:t>
            </a:r>
            <a:r>
              <a:rPr lang="tr-TR" sz="2800" dirty="0" smtClean="0"/>
              <a:t> </a:t>
            </a:r>
            <a:r>
              <a:rPr lang="tr-TR" sz="2800" dirty="0" err="1" smtClean="0"/>
              <a:t>length</a:t>
            </a:r>
            <a:r>
              <a:rPr lang="tr-TR" sz="2800" dirty="0" smtClean="0"/>
              <a:t>.</a:t>
            </a:r>
          </a:p>
          <a:p>
            <a:pPr marL="457200" indent="-457200">
              <a:buFont typeface="Arial" charset="0"/>
              <a:buChar char="•"/>
            </a:pPr>
            <a:r>
              <a:rPr lang="tr-TR" sz="2800" dirty="0" err="1" smtClean="0"/>
              <a:t>Now</a:t>
            </a:r>
            <a:r>
              <a:rPr lang="tr-TR" sz="2800" dirty="0" smtClean="0"/>
              <a:t> </a:t>
            </a:r>
            <a:r>
              <a:rPr lang="tr-TR" sz="2800" dirty="0" err="1" smtClean="0"/>
              <a:t>we</a:t>
            </a:r>
            <a:r>
              <a:rPr lang="tr-TR" sz="2800" dirty="0" smtClean="0"/>
              <a:t> </a:t>
            </a:r>
            <a:r>
              <a:rPr lang="tr-TR" sz="2800" dirty="0" err="1" smtClean="0"/>
              <a:t>have</a:t>
            </a:r>
            <a:r>
              <a:rPr lang="tr-TR" sz="2800" dirty="0" smtClean="0"/>
              <a:t> </a:t>
            </a:r>
            <a:r>
              <a:rPr lang="tr-TR" sz="2800" dirty="0" err="1" smtClean="0"/>
              <a:t>implemented</a:t>
            </a:r>
            <a:r>
              <a:rPr lang="tr-TR" sz="2800" dirty="0" smtClean="0"/>
              <a:t> a </a:t>
            </a:r>
            <a:r>
              <a:rPr lang="tr-TR" sz="2800" dirty="0" err="1" smtClean="0"/>
              <a:t>simple</a:t>
            </a:r>
            <a:r>
              <a:rPr lang="tr-TR" sz="2800" dirty="0" smtClean="0"/>
              <a:t> </a:t>
            </a:r>
            <a:r>
              <a:rPr lang="tr-TR" sz="2800" dirty="0" err="1" smtClean="0"/>
              <a:t>walking</a:t>
            </a:r>
            <a:r>
              <a:rPr lang="tr-TR" sz="2800" dirty="0" smtClean="0"/>
              <a:t> </a:t>
            </a:r>
            <a:r>
              <a:rPr lang="tr-TR" sz="2800" dirty="0" err="1" smtClean="0"/>
              <a:t>and</a:t>
            </a:r>
            <a:r>
              <a:rPr lang="tr-TR" sz="2800" dirty="0" smtClean="0"/>
              <a:t> </a:t>
            </a:r>
            <a:r>
              <a:rPr lang="tr-TR" sz="2800" dirty="0" err="1" smtClean="0"/>
              <a:t>running</a:t>
            </a:r>
            <a:r>
              <a:rPr lang="tr-TR" sz="2800" dirty="0" smtClean="0"/>
              <a:t> </a:t>
            </a:r>
            <a:r>
              <a:rPr lang="tr-TR" sz="2800" dirty="0" err="1" smtClean="0"/>
              <a:t>character</a:t>
            </a:r>
            <a:r>
              <a:rPr lang="tr-TR" sz="2800" dirty="0" smtClean="0"/>
              <a:t>.</a:t>
            </a:r>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563" t="12240" r="18542" b="35877"/>
          <a:stretch/>
        </p:blipFill>
        <p:spPr bwMode="auto">
          <a:xfrm>
            <a:off x="0" y="0"/>
            <a:ext cx="10837973" cy="6836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t="12214" r="24584" b="32560"/>
          <a:stretch/>
        </p:blipFill>
        <p:spPr bwMode="auto">
          <a:xfrm>
            <a:off x="5734050" y="6039824"/>
            <a:ext cx="11106150" cy="7371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72331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8000" dirty="0" err="1" smtClean="0">
                <a:solidFill>
                  <a:schemeClr val="bg1"/>
                </a:solidFill>
                <a:latin typeface="Helvetica" panose="020B0604020202020204" pitchFamily="34" charset="0"/>
                <a:ea typeface="Calibri"/>
                <a:cs typeface="Helvetica" panose="020B0604020202020204" pitchFamily="34" charset="0"/>
                <a:sym typeface="Calibri"/>
              </a:rPr>
              <a:t>Animation</a:t>
            </a:r>
            <a:r>
              <a:rPr lang="tr-TR" sz="8000" dirty="0" smtClean="0">
                <a:solidFill>
                  <a:schemeClr val="bg1"/>
                </a:solidFill>
                <a:latin typeface="Helvetica" panose="020B0604020202020204" pitchFamily="34" charset="0"/>
                <a:ea typeface="Calibri"/>
                <a:cs typeface="Helvetica" panose="020B0604020202020204" pitchFamily="34" charset="0"/>
                <a:sym typeface="Calibri"/>
              </a:rPr>
              <a:t> </a:t>
            </a:r>
            <a:r>
              <a:rPr lang="tr-TR" sz="8000" dirty="0" err="1" smtClean="0">
                <a:solidFill>
                  <a:schemeClr val="bg1"/>
                </a:solidFill>
                <a:latin typeface="Helvetica" panose="020B0604020202020204" pitchFamily="34" charset="0"/>
                <a:ea typeface="Calibri"/>
                <a:cs typeface="Helvetica" panose="020B0604020202020204" pitchFamily="34" charset="0"/>
                <a:sym typeface="Calibri"/>
              </a:rPr>
              <a:t>State</a:t>
            </a:r>
            <a:r>
              <a:rPr lang="tr-TR" sz="8000" dirty="0" smtClean="0">
                <a:solidFill>
                  <a:schemeClr val="bg1"/>
                </a:solidFill>
                <a:latin typeface="Helvetica" panose="020B0604020202020204" pitchFamily="34" charset="0"/>
                <a:ea typeface="Calibri"/>
                <a:cs typeface="Helvetica" panose="020B0604020202020204" pitchFamily="34" charset="0"/>
                <a:sym typeface="Calibri"/>
              </a:rPr>
              <a:t> </a:t>
            </a:r>
            <a:r>
              <a:rPr lang="tr-TR" sz="8000" dirty="0" err="1" smtClean="0">
                <a:solidFill>
                  <a:schemeClr val="bg1"/>
                </a:solidFill>
                <a:latin typeface="Helvetica" panose="020B0604020202020204" pitchFamily="34" charset="0"/>
                <a:ea typeface="Calibri"/>
                <a:cs typeface="Helvetica" panose="020B0604020202020204" pitchFamily="34" charset="0"/>
                <a:sym typeface="Calibri"/>
              </a:rPr>
              <a:t>Enumerations</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ANIMINSTANCE CODING</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2681055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ANIMINSTANCE CLASS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115826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Add</a:t>
            </a:r>
            <a:r>
              <a:rPr lang="tr-TR" sz="2800" dirty="0" smtClean="0"/>
              <a:t> a </a:t>
            </a:r>
            <a:r>
              <a:rPr lang="tr-TR" sz="2800" dirty="0" err="1" smtClean="0"/>
              <a:t>new</a:t>
            </a:r>
            <a:r>
              <a:rPr lang="tr-TR" sz="2800" dirty="0" smtClean="0"/>
              <a:t> C++ </a:t>
            </a:r>
            <a:r>
              <a:rPr lang="tr-TR" sz="2800" dirty="0" err="1" smtClean="0"/>
              <a:t>class</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project</a:t>
            </a:r>
            <a:r>
              <a:rPr lang="tr-TR" sz="2800" dirty="0" smtClean="0"/>
              <a:t>.</a:t>
            </a:r>
          </a:p>
          <a:p>
            <a:pPr marL="457200" indent="-457200">
              <a:buFont typeface="Arial" charset="0"/>
              <a:buChar char="•"/>
            </a:pPr>
            <a:r>
              <a:rPr lang="tr-TR" sz="2800" dirty="0" err="1" smtClean="0"/>
              <a:t>Pick</a:t>
            </a:r>
            <a:r>
              <a:rPr lang="tr-TR" sz="2800" dirty="0" smtClean="0"/>
              <a:t> </a:t>
            </a:r>
            <a:r>
              <a:rPr lang="tr-TR" sz="2800" dirty="0" err="1" smtClean="0"/>
              <a:t>parent</a:t>
            </a:r>
            <a:r>
              <a:rPr lang="tr-TR" sz="2800" dirty="0" smtClean="0"/>
              <a:t> </a:t>
            </a:r>
            <a:r>
              <a:rPr lang="tr-TR" sz="2800" dirty="0" err="1" smtClean="0"/>
              <a:t>class</a:t>
            </a:r>
            <a:r>
              <a:rPr lang="tr-TR" sz="2800" dirty="0" smtClean="0"/>
              <a:t> as «</a:t>
            </a:r>
            <a:r>
              <a:rPr lang="tr-TR" sz="2800" dirty="0" err="1" smtClean="0"/>
              <a:t>AnimInstance</a:t>
            </a:r>
            <a:r>
              <a:rPr lang="tr-TR" sz="2800" dirty="0" smtClean="0"/>
              <a:t>»</a:t>
            </a:r>
          </a:p>
          <a:p>
            <a:pPr marL="457200" indent="-457200">
              <a:buFont typeface="Arial" charset="0"/>
              <a:buChar char="•"/>
            </a:pPr>
            <a:r>
              <a:rPr lang="tr-TR" sz="2800" dirty="0" smtClean="0"/>
              <a:t>Name it </a:t>
            </a:r>
            <a:r>
              <a:rPr lang="tr-TR" sz="2800" dirty="0" err="1" smtClean="0"/>
              <a:t>to</a:t>
            </a:r>
            <a:r>
              <a:rPr lang="tr-TR" sz="2800" dirty="0" smtClean="0"/>
              <a:t> «</a:t>
            </a:r>
            <a:r>
              <a:rPr lang="tr-TR" sz="2800" dirty="0" err="1" smtClean="0"/>
              <a:t>COACharAnimInstance</a:t>
            </a:r>
            <a:r>
              <a:rPr lang="tr-TR" sz="2800" dirty="0" smtClean="0"/>
              <a:t>»</a:t>
            </a:r>
          </a:p>
          <a:p>
            <a:pPr marL="457200" indent="-457200">
              <a:buFont typeface="Arial" charset="0"/>
              <a:buChar char="•"/>
            </a:pPr>
            <a:r>
              <a:rPr lang="tr-TR" sz="2800" dirty="0" err="1" smtClean="0"/>
              <a:t>Add</a:t>
            </a:r>
            <a:r>
              <a:rPr lang="tr-TR" sz="2800" dirty="0" smtClean="0"/>
              <a:t> </a:t>
            </a:r>
            <a:r>
              <a:rPr lang="tr-TR" sz="2800" dirty="0" err="1" smtClean="0"/>
              <a:t>the</a:t>
            </a:r>
            <a:r>
              <a:rPr lang="tr-TR" sz="2800" dirty="0" smtClean="0"/>
              <a:t> </a:t>
            </a:r>
            <a:r>
              <a:rPr lang="tr-TR" sz="2800" dirty="0" err="1" smtClean="0"/>
              <a:t>basic</a:t>
            </a:r>
            <a:r>
              <a:rPr lang="tr-TR" sz="2800" dirty="0" smtClean="0"/>
              <a:t> </a:t>
            </a:r>
            <a:r>
              <a:rPr lang="tr-TR" sz="2800" dirty="0" err="1" smtClean="0"/>
              <a:t>animation</a:t>
            </a:r>
            <a:r>
              <a:rPr lang="tr-TR" sz="2800" dirty="0" smtClean="0"/>
              <a:t> </a:t>
            </a:r>
            <a:r>
              <a:rPr lang="tr-TR" sz="2800" dirty="0" err="1" smtClean="0"/>
              <a:t>states</a:t>
            </a:r>
            <a:r>
              <a:rPr lang="tr-TR" sz="2800" dirty="0" smtClean="0"/>
              <a:t> as an </a:t>
            </a:r>
            <a:r>
              <a:rPr lang="tr-TR" sz="2800" dirty="0" err="1" smtClean="0"/>
              <a:t>enumeration</a:t>
            </a:r>
            <a:r>
              <a:rPr lang="tr-TR" sz="2800" dirty="0" smtClean="0"/>
              <a:t> </a:t>
            </a:r>
            <a:r>
              <a:rPr lang="tr-TR" sz="2800" dirty="0" err="1" smtClean="0"/>
              <a:t>from</a:t>
            </a:r>
            <a:r>
              <a:rPr lang="tr-TR" sz="2800" dirty="0" smtClean="0"/>
              <a:t> c++ </a:t>
            </a:r>
            <a:r>
              <a:rPr lang="tr-TR" sz="2800" dirty="0" err="1" smtClean="0"/>
              <a:t>code</a:t>
            </a:r>
            <a:r>
              <a:rPr lang="tr-TR" sz="2800" dirty="0" smtClean="0"/>
              <a:t> as </a:t>
            </a:r>
            <a:r>
              <a:rPr lang="tr-TR" sz="2800" dirty="0" err="1" smtClean="0"/>
              <a:t>follows</a:t>
            </a:r>
            <a:r>
              <a:rPr lang="tr-TR" sz="2800" dirty="0" smtClean="0"/>
              <a:t>:</a:t>
            </a:r>
          </a:p>
          <a:p>
            <a:pPr marL="800100" lvl="8" indent="742950" algn="l">
              <a:buFont typeface="+mj-lt"/>
              <a:buAutoNum type="arabicPeriod"/>
            </a:pPr>
            <a:endParaRPr lang="tr-TR" sz="2000" dirty="0" smtClean="0">
              <a:latin typeface="Helvetica" pitchFamily="34" charset="0"/>
              <a:cs typeface="Helvetica" pitchFamily="34" charset="0"/>
            </a:endParaRPr>
          </a:p>
          <a:p>
            <a:pPr marL="800100" lvl="8" indent="742950" algn="l">
              <a:buFont typeface="+mj-lt"/>
              <a:buAutoNum type="arabicPeriod"/>
            </a:pPr>
            <a:r>
              <a:rPr lang="tr-TR" sz="2000" dirty="0" err="1" smtClean="0">
                <a:latin typeface="Helvetica" pitchFamily="34" charset="0"/>
                <a:cs typeface="Helvetica" pitchFamily="34" charset="0"/>
              </a:rPr>
              <a:t>Unknown</a:t>
            </a:r>
            <a:endParaRPr lang="tr-TR" sz="2000" dirty="0" smtClean="0">
              <a:latin typeface="Helvetica" pitchFamily="34" charset="0"/>
              <a:cs typeface="Helvetica" pitchFamily="34" charset="0"/>
            </a:endParaRPr>
          </a:p>
          <a:p>
            <a:pPr marL="800100" lvl="8" indent="742950" algn="l">
              <a:buFont typeface="+mj-lt"/>
              <a:buAutoNum type="arabicPeriod"/>
            </a:pPr>
            <a:r>
              <a:rPr lang="tr-TR" sz="2000" dirty="0" err="1" smtClean="0">
                <a:latin typeface="Helvetica" pitchFamily="34" charset="0"/>
                <a:cs typeface="Helvetica" pitchFamily="34" charset="0"/>
              </a:rPr>
              <a:t>Idle</a:t>
            </a:r>
            <a:endParaRPr lang="tr-TR" sz="2000" dirty="0" smtClean="0">
              <a:latin typeface="Helvetica" pitchFamily="34" charset="0"/>
              <a:cs typeface="Helvetica" pitchFamily="34" charset="0"/>
            </a:endParaRPr>
          </a:p>
          <a:p>
            <a:pPr marL="800100" lvl="8" indent="742950" algn="l">
              <a:buFont typeface="+mj-lt"/>
              <a:buAutoNum type="arabicPeriod"/>
            </a:pPr>
            <a:r>
              <a:rPr lang="tr-TR" sz="2000" dirty="0" smtClean="0">
                <a:latin typeface="Helvetica" pitchFamily="34" charset="0"/>
                <a:cs typeface="Helvetica" pitchFamily="34" charset="0"/>
              </a:rPr>
              <a:t>Run</a:t>
            </a:r>
          </a:p>
          <a:p>
            <a:pPr marL="800100" lvl="8" indent="742950" algn="l">
              <a:buFont typeface="+mj-lt"/>
              <a:buAutoNum type="arabicPeriod"/>
            </a:pPr>
            <a:r>
              <a:rPr lang="tr-TR" sz="2000" dirty="0" smtClean="0">
                <a:latin typeface="Helvetica" pitchFamily="34" charset="0"/>
                <a:cs typeface="Helvetica" pitchFamily="34" charset="0"/>
              </a:rPr>
              <a:t>Attack</a:t>
            </a:r>
          </a:p>
          <a:p>
            <a:pPr marL="800100" lvl="8" indent="742950" algn="l">
              <a:buFont typeface="+mj-lt"/>
              <a:buAutoNum type="arabicPeriod"/>
            </a:pPr>
            <a:r>
              <a:rPr lang="tr-TR" sz="2000" dirty="0" err="1" smtClean="0">
                <a:latin typeface="Helvetica" pitchFamily="34" charset="0"/>
                <a:cs typeface="Helvetica" pitchFamily="34" charset="0"/>
              </a:rPr>
              <a:t>Damage</a:t>
            </a:r>
            <a:endParaRPr lang="tr-TR" sz="2000" dirty="0" smtClean="0">
              <a:latin typeface="Helvetica" pitchFamily="34" charset="0"/>
              <a:cs typeface="Helvetica" pitchFamily="34" charset="0"/>
            </a:endParaRPr>
          </a:p>
          <a:p>
            <a:pPr marL="800100" lvl="8" indent="742950" algn="l">
              <a:buFont typeface="+mj-lt"/>
              <a:buAutoNum type="arabicPeriod"/>
            </a:pPr>
            <a:r>
              <a:rPr lang="tr-TR" sz="2000" dirty="0" err="1" smtClean="0">
                <a:latin typeface="Helvetica" pitchFamily="34" charset="0"/>
                <a:cs typeface="Helvetica" pitchFamily="34" charset="0"/>
              </a:rPr>
              <a:t>Death</a:t>
            </a:r>
            <a:endParaRPr lang="tr-TR" sz="2000" dirty="0" smtClean="0">
              <a:latin typeface="Helvetica" pitchFamily="34" charset="0"/>
              <a:cs typeface="Helvetica" pitchFamily="34" charset="0"/>
            </a:endParaRPr>
          </a:p>
          <a:p>
            <a:pPr marL="800100" lvl="8" indent="0" algn="l"/>
            <a:endParaRPr lang="tr-TR" sz="2000" dirty="0" smtClean="0">
              <a:latin typeface="Helvetica" pitchFamily="34" charset="0"/>
              <a:cs typeface="Helvetica" pitchFamily="34" charset="0"/>
            </a:endParaRPr>
          </a:p>
          <a:p>
            <a:pPr marL="457200" indent="-457200">
              <a:buFont typeface="Arial" charset="0"/>
              <a:buChar char="•"/>
            </a:pPr>
            <a:r>
              <a:rPr lang="tr-TR" sz="2800" dirty="0" err="1" smtClean="0"/>
              <a:t>Implement</a:t>
            </a:r>
            <a:r>
              <a:rPr lang="tr-TR" sz="2800" dirty="0" smtClean="0"/>
              <a:t> </a:t>
            </a:r>
            <a:r>
              <a:rPr lang="tr-TR" sz="2800" dirty="0" err="1" smtClean="0"/>
              <a:t>AnimState</a:t>
            </a:r>
            <a:r>
              <a:rPr lang="tr-TR" sz="2800" dirty="0" smtClean="0"/>
              <a:t> </a:t>
            </a:r>
            <a:r>
              <a:rPr lang="tr-TR" sz="2800" dirty="0" err="1" smtClean="0"/>
              <a:t>blueprint</a:t>
            </a:r>
            <a:r>
              <a:rPr lang="tr-TR" sz="2800" dirty="0" smtClean="0"/>
              <a:t> </a:t>
            </a:r>
            <a:r>
              <a:rPr lang="tr-TR" sz="2800" dirty="0" err="1" smtClean="0"/>
              <a:t>readonly</a:t>
            </a:r>
            <a:r>
              <a:rPr lang="tr-TR" sz="2800" dirty="0" smtClean="0"/>
              <a:t> </a:t>
            </a:r>
            <a:r>
              <a:rPr lang="tr-TR" sz="2800" dirty="0" err="1" smtClean="0"/>
              <a:t>property</a:t>
            </a:r>
            <a:r>
              <a:rPr lang="tr-TR" sz="2800" dirty="0" smtClean="0"/>
              <a:t>.</a:t>
            </a:r>
          </a:p>
          <a:p>
            <a:pPr marL="457200" indent="-457200">
              <a:buFont typeface="Arial" charset="0"/>
              <a:buChar char="•"/>
            </a:pPr>
            <a:r>
              <a:rPr lang="tr-TR" sz="2800" dirty="0" err="1" smtClean="0"/>
              <a:t>Implement</a:t>
            </a:r>
            <a:r>
              <a:rPr lang="tr-TR" sz="2800" dirty="0" smtClean="0"/>
              <a:t> </a:t>
            </a:r>
            <a:r>
              <a:rPr lang="tr-TR" sz="2800" dirty="0" err="1" smtClean="0"/>
              <a:t>ChangeAnimState</a:t>
            </a:r>
            <a:r>
              <a:rPr lang="tr-TR" sz="2800" dirty="0" smtClean="0"/>
              <a:t> </a:t>
            </a:r>
            <a:r>
              <a:rPr lang="tr-TR" sz="2800" dirty="0" err="1" smtClean="0"/>
              <a:t>BlueprintNativeEvent</a:t>
            </a:r>
            <a:r>
              <a:rPr lang="tr-TR" sz="2800" dirty="0" smtClean="0"/>
              <a:t> </a:t>
            </a:r>
            <a:r>
              <a:rPr lang="tr-TR" sz="2800" dirty="0" err="1" smtClean="0"/>
              <a:t>function</a:t>
            </a:r>
            <a:r>
              <a:rPr lang="tr-TR" sz="2800" dirty="0" smtClean="0"/>
              <a:t> </a:t>
            </a:r>
            <a:r>
              <a:rPr lang="tr-TR" sz="2800" dirty="0" err="1" smtClean="0"/>
              <a:t>to</a:t>
            </a:r>
            <a:r>
              <a:rPr lang="tr-TR" sz="2800" dirty="0" smtClean="0"/>
              <a:t> </a:t>
            </a:r>
            <a:r>
              <a:rPr lang="tr-TR" sz="2800" dirty="0" err="1" smtClean="0"/>
              <a:t>change</a:t>
            </a:r>
            <a:r>
              <a:rPr lang="tr-TR" sz="2800" dirty="0" smtClean="0"/>
              <a:t> </a:t>
            </a:r>
            <a:r>
              <a:rPr lang="tr-TR" sz="2800" dirty="0" err="1" smtClean="0"/>
              <a:t>the</a:t>
            </a:r>
            <a:r>
              <a:rPr lang="tr-TR" sz="2800" dirty="0" smtClean="0"/>
              <a:t> </a:t>
            </a:r>
            <a:r>
              <a:rPr lang="tr-TR" sz="2800" dirty="0" err="1" smtClean="0"/>
              <a:t>value</a:t>
            </a:r>
            <a:r>
              <a:rPr lang="tr-TR" sz="2800" dirty="0" smtClean="0"/>
              <a:t> of </a:t>
            </a:r>
            <a:r>
              <a:rPr lang="tr-TR" sz="2800" dirty="0" err="1" smtClean="0"/>
              <a:t>the</a:t>
            </a:r>
            <a:r>
              <a:rPr lang="tr-TR" sz="2800" dirty="0" smtClean="0"/>
              <a:t> </a:t>
            </a:r>
            <a:r>
              <a:rPr lang="tr-TR" sz="2800" dirty="0" err="1" smtClean="0"/>
              <a:t>property</a:t>
            </a:r>
            <a:r>
              <a:rPr lang="tr-TR" sz="2800" dirty="0" smtClean="0"/>
              <a:t>.</a:t>
            </a:r>
          </a:p>
          <a:p>
            <a:pPr marL="457200" indent="-457200">
              <a:buFont typeface="Arial" charset="0"/>
              <a:buChar char="•"/>
            </a:pPr>
            <a:r>
              <a:rPr lang="tr-TR" sz="2800" dirty="0" err="1" smtClean="0"/>
              <a:t>Add</a:t>
            </a:r>
            <a:r>
              <a:rPr lang="tr-TR" sz="2800" dirty="0" smtClean="0"/>
              <a:t> </a:t>
            </a:r>
            <a:r>
              <a:rPr lang="tr-TR" sz="2800" dirty="0" err="1" smtClean="0"/>
              <a:t>ChangeAnimState_Implementation</a:t>
            </a:r>
            <a:r>
              <a:rPr lang="tr-TR" sz="2800" dirty="0" smtClean="0"/>
              <a:t> body </a:t>
            </a:r>
            <a:r>
              <a:rPr lang="tr-TR" sz="2800" dirty="0" err="1" smtClean="0"/>
              <a:t>to</a:t>
            </a:r>
            <a:r>
              <a:rPr lang="tr-TR" sz="2800" dirty="0" smtClean="0"/>
              <a:t> </a:t>
            </a:r>
            <a:r>
              <a:rPr lang="tr-TR" sz="2800" dirty="0" err="1" smtClean="0"/>
              <a:t>the</a:t>
            </a:r>
            <a:r>
              <a:rPr lang="tr-TR" sz="2800" dirty="0" smtClean="0"/>
              <a:t> </a:t>
            </a:r>
            <a:r>
              <a:rPr lang="tr-TR" sz="2800" dirty="0" err="1" smtClean="0"/>
              <a:t>cpp</a:t>
            </a:r>
            <a:r>
              <a:rPr lang="tr-TR" sz="2800" dirty="0" smtClean="0"/>
              <a:t> file as </a:t>
            </a:r>
            <a:r>
              <a:rPr lang="tr-TR" sz="2800" dirty="0" err="1" smtClean="0"/>
              <a:t>well</a:t>
            </a:r>
            <a:r>
              <a:rPr lang="tr-TR" sz="2800" dirty="0" smtClean="0"/>
              <a:t>. </a:t>
            </a:r>
            <a:r>
              <a:rPr lang="tr-TR" sz="2800" dirty="0" err="1" smtClean="0"/>
              <a:t>This</a:t>
            </a:r>
            <a:r>
              <a:rPr lang="tr-TR" sz="2800" dirty="0" smtClean="0"/>
              <a:t> </a:t>
            </a:r>
            <a:r>
              <a:rPr lang="tr-TR" sz="2800" dirty="0" err="1" smtClean="0"/>
              <a:t>one</a:t>
            </a:r>
            <a:r>
              <a:rPr lang="tr-TR" sz="2800" dirty="0" smtClean="0"/>
              <a:t> </a:t>
            </a:r>
            <a:r>
              <a:rPr lang="tr-TR" sz="2800" dirty="0" err="1" smtClean="0"/>
              <a:t>change</a:t>
            </a:r>
            <a:r>
              <a:rPr lang="tr-TR" sz="2800" dirty="0" smtClean="0"/>
              <a:t> </a:t>
            </a:r>
            <a:r>
              <a:rPr lang="tr-TR" sz="2800" dirty="0" err="1" smtClean="0"/>
              <a:t>the</a:t>
            </a:r>
            <a:r>
              <a:rPr lang="tr-TR" sz="2800" dirty="0" smtClean="0"/>
              <a:t> </a:t>
            </a:r>
            <a:r>
              <a:rPr lang="tr-TR" sz="2800" dirty="0" err="1" smtClean="0"/>
              <a:t>AnimState</a:t>
            </a:r>
            <a:r>
              <a:rPr lang="tr-TR" sz="2800" dirty="0"/>
              <a:t> </a:t>
            </a:r>
            <a:r>
              <a:rPr lang="tr-TR" sz="2800" dirty="0" err="1" smtClean="0"/>
              <a:t>variable’s</a:t>
            </a:r>
            <a:r>
              <a:rPr lang="tr-TR" sz="2800" dirty="0" smtClean="0"/>
              <a:t> </a:t>
            </a:r>
            <a:r>
              <a:rPr lang="tr-TR" sz="2800" dirty="0" err="1" smtClean="0"/>
              <a:t>value</a:t>
            </a:r>
            <a:r>
              <a:rPr lang="tr-TR" sz="2800" dirty="0" smtClean="0"/>
              <a:t>.</a:t>
            </a:r>
          </a:p>
          <a:p>
            <a:pPr marL="457200" indent="-457200">
              <a:buFont typeface="Arial" charset="0"/>
              <a:buChar char="•"/>
            </a:pPr>
            <a:r>
              <a:rPr lang="tr-TR" sz="2800" dirty="0" err="1" smtClean="0"/>
              <a:t>Goto</a:t>
            </a:r>
            <a:r>
              <a:rPr lang="tr-TR" sz="2800" dirty="0" smtClean="0"/>
              <a:t> Class </a:t>
            </a:r>
            <a:r>
              <a:rPr lang="tr-TR" sz="2800" dirty="0" err="1" smtClean="0"/>
              <a:t>Settings</a:t>
            </a:r>
            <a:r>
              <a:rPr lang="tr-TR" sz="2800" dirty="0" smtClean="0"/>
              <a:t> of </a:t>
            </a:r>
            <a:r>
              <a:rPr lang="tr-TR" sz="2800" dirty="0" err="1" smtClean="0"/>
              <a:t>AnimBP_Avatar</a:t>
            </a:r>
            <a:r>
              <a:rPr lang="tr-TR" sz="2800" dirty="0" smtClean="0"/>
              <a:t> </a:t>
            </a:r>
            <a:r>
              <a:rPr lang="tr-TR" sz="2800" dirty="0" err="1" smtClean="0"/>
              <a:t>and</a:t>
            </a:r>
            <a:r>
              <a:rPr lang="tr-TR" sz="2800" dirty="0" smtClean="0"/>
              <a:t> </a:t>
            </a:r>
            <a:r>
              <a:rPr lang="tr-TR" sz="2800" dirty="0" err="1" smtClean="0"/>
              <a:t>reparent</a:t>
            </a:r>
            <a:r>
              <a:rPr lang="tr-TR" sz="2800" dirty="0" smtClean="0"/>
              <a:t> </a:t>
            </a:r>
            <a:r>
              <a:rPr lang="tr-TR" sz="2800" dirty="0" err="1" smtClean="0"/>
              <a:t>the</a:t>
            </a:r>
            <a:r>
              <a:rPr lang="tr-TR" sz="2800" dirty="0" smtClean="0"/>
              <a:t> </a:t>
            </a:r>
            <a:r>
              <a:rPr lang="tr-TR" sz="2800" dirty="0" err="1" smtClean="0"/>
              <a:t>blueprint</a:t>
            </a:r>
            <a:r>
              <a:rPr lang="tr-TR" sz="2800" dirty="0" smtClean="0"/>
              <a:t> </a:t>
            </a:r>
            <a:r>
              <a:rPr lang="tr-TR" sz="2800" dirty="0" err="1" smtClean="0"/>
              <a:t>to</a:t>
            </a:r>
            <a:r>
              <a:rPr lang="tr-TR" sz="2800" dirty="0" smtClean="0"/>
              <a:t> «</a:t>
            </a:r>
            <a:r>
              <a:rPr lang="tr-TR" sz="2800" dirty="0" err="1" smtClean="0"/>
              <a:t>COACharAnimInstance</a:t>
            </a:r>
            <a:r>
              <a:rPr lang="tr-TR" sz="2800" dirty="0" smtClean="0"/>
              <a:t>»</a:t>
            </a:r>
            <a:endParaRPr lang="tr-TR" sz="2800" dirty="0"/>
          </a:p>
          <a:p>
            <a:pPr marL="457200" indent="-457200">
              <a:buFont typeface="Arial" charset="0"/>
              <a:buChar char="•"/>
            </a:pPr>
            <a:endParaRPr lang="tr-TR" sz="5400" dirty="0" smtClean="0"/>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563" t="11539" r="45417" b="39039"/>
          <a:stretch/>
        </p:blipFill>
        <p:spPr bwMode="auto">
          <a:xfrm>
            <a:off x="-2" y="-609600"/>
            <a:ext cx="12547649" cy="1017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833" t="6346" r="40521" b="72885"/>
          <a:stretch/>
        </p:blipFill>
        <p:spPr bwMode="auto">
          <a:xfrm>
            <a:off x="-1" y="9696450"/>
            <a:ext cx="13807899"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7944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ANIMINSTANCE CLASS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69660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Goto</a:t>
            </a:r>
            <a:r>
              <a:rPr lang="tr-TR" sz="2800" dirty="0" smtClean="0"/>
              <a:t> </a:t>
            </a:r>
            <a:r>
              <a:rPr lang="tr-TR" sz="2800" dirty="0" err="1" smtClean="0"/>
              <a:t>AnimGraph</a:t>
            </a:r>
            <a:r>
              <a:rPr lang="tr-TR" sz="2800" dirty="0" smtClean="0"/>
              <a:t> </a:t>
            </a:r>
            <a:r>
              <a:rPr lang="tr-TR" sz="2800" dirty="0" err="1" smtClean="0"/>
              <a:t>and</a:t>
            </a:r>
            <a:r>
              <a:rPr lang="tr-TR" sz="2800" dirty="0" smtClean="0"/>
              <a:t> </a:t>
            </a:r>
            <a:r>
              <a:rPr lang="tr-TR" sz="2800" dirty="0" err="1" smtClean="0"/>
              <a:t>create</a:t>
            </a:r>
            <a:r>
              <a:rPr lang="tr-TR" sz="2800" dirty="0" smtClean="0"/>
              <a:t> a </a:t>
            </a:r>
            <a:r>
              <a:rPr lang="tr-TR" sz="2800" dirty="0" err="1" smtClean="0"/>
              <a:t>state</a:t>
            </a:r>
            <a:r>
              <a:rPr lang="tr-TR" sz="2800" dirty="0" smtClean="0"/>
              <a:t> </a:t>
            </a:r>
            <a:r>
              <a:rPr lang="tr-TR" sz="2800" dirty="0" err="1" smtClean="0"/>
              <a:t>machine</a:t>
            </a:r>
            <a:r>
              <a:rPr lang="tr-TR" sz="2800" dirty="0" smtClean="0"/>
              <a:t> </a:t>
            </a:r>
            <a:r>
              <a:rPr lang="tr-TR" sz="2800" dirty="0" err="1" smtClean="0"/>
              <a:t>names</a:t>
            </a:r>
            <a:r>
              <a:rPr lang="tr-TR" sz="2800" dirty="0" smtClean="0"/>
              <a:t> «</a:t>
            </a:r>
            <a:r>
              <a:rPr lang="tr-TR" sz="2800" dirty="0" err="1" smtClean="0"/>
              <a:t>MainStates</a:t>
            </a:r>
            <a:r>
              <a:rPr lang="tr-TR" sz="2800" dirty="0" smtClean="0"/>
              <a:t>»</a:t>
            </a:r>
          </a:p>
          <a:p>
            <a:pPr marL="457200" indent="-457200">
              <a:buFont typeface="Arial" charset="0"/>
              <a:buChar char="•"/>
            </a:pPr>
            <a:r>
              <a:rPr lang="tr-TR" sz="2800" dirty="0" err="1" smtClean="0"/>
              <a:t>Create</a:t>
            </a:r>
            <a:r>
              <a:rPr lang="tr-TR" sz="2800" dirty="0" smtClean="0"/>
              <a:t> </a:t>
            </a:r>
            <a:r>
              <a:rPr lang="tr-TR" sz="2800" dirty="0" err="1" smtClean="0"/>
              <a:t>base</a:t>
            </a:r>
            <a:r>
              <a:rPr lang="tr-TR" sz="2800" dirty="0" smtClean="0"/>
              <a:t> </a:t>
            </a:r>
            <a:r>
              <a:rPr lang="tr-TR" sz="2800" dirty="0" err="1" smtClean="0"/>
              <a:t>states</a:t>
            </a:r>
            <a:r>
              <a:rPr lang="tr-TR" sz="2800" dirty="0" smtClean="0"/>
              <a:t> </a:t>
            </a:r>
            <a:r>
              <a:rPr lang="tr-TR" sz="2800" dirty="0" err="1" smtClean="0"/>
              <a:t>under</a:t>
            </a:r>
            <a:r>
              <a:rPr lang="tr-TR" sz="2800" dirty="0" smtClean="0"/>
              <a:t> </a:t>
            </a:r>
            <a:r>
              <a:rPr lang="tr-TR" sz="2800" dirty="0" err="1" smtClean="0"/>
              <a:t>MainStates</a:t>
            </a:r>
            <a:r>
              <a:rPr lang="tr-TR" sz="2800" dirty="0" smtClean="0"/>
              <a:t> </a:t>
            </a:r>
            <a:r>
              <a:rPr lang="tr-TR" sz="2800" dirty="0" err="1" smtClean="0"/>
              <a:t>machine</a:t>
            </a:r>
            <a:r>
              <a:rPr lang="tr-TR" sz="2800" dirty="0" smtClean="0"/>
              <a:t>: </a:t>
            </a:r>
            <a:r>
              <a:rPr lang="tr-TR" sz="2800" dirty="0" err="1" smtClean="0"/>
              <a:t>Idle,Attack,Damage,Death</a:t>
            </a:r>
            <a:r>
              <a:rPr lang="tr-TR" sz="2800" dirty="0" smtClean="0"/>
              <a:t>.</a:t>
            </a:r>
          </a:p>
          <a:p>
            <a:pPr marL="457200" indent="-457200">
              <a:buFont typeface="Arial" charset="0"/>
              <a:buChar char="•"/>
            </a:pPr>
            <a:r>
              <a:rPr lang="tr-TR" sz="2800" dirty="0" err="1" smtClean="0"/>
              <a:t>Override</a:t>
            </a:r>
            <a:r>
              <a:rPr lang="tr-TR" sz="2800" dirty="0" smtClean="0"/>
              <a:t> </a:t>
            </a:r>
            <a:r>
              <a:rPr lang="tr-TR" sz="2800" dirty="0" err="1" smtClean="0"/>
              <a:t>ChangeAnimState</a:t>
            </a:r>
            <a:r>
              <a:rPr lang="tr-TR" sz="2800" dirty="0" smtClean="0"/>
              <a:t> </a:t>
            </a:r>
            <a:r>
              <a:rPr lang="tr-TR" sz="2800" dirty="0" err="1" smtClean="0"/>
              <a:t>event</a:t>
            </a:r>
            <a:r>
              <a:rPr lang="tr-TR" sz="2800" dirty="0" smtClean="0"/>
              <a:t>. </a:t>
            </a:r>
            <a:r>
              <a:rPr lang="tr-TR" sz="2800" dirty="0" err="1" smtClean="0"/>
              <a:t>We</a:t>
            </a:r>
            <a:r>
              <a:rPr lang="tr-TR" sz="2800" dirty="0" smtClean="0"/>
              <a:t> </a:t>
            </a:r>
            <a:r>
              <a:rPr lang="tr-TR" sz="2800" dirty="0" err="1" smtClean="0"/>
              <a:t>will</a:t>
            </a:r>
            <a:r>
              <a:rPr lang="tr-TR" sz="2800" dirty="0" smtClean="0"/>
              <a:t> </a:t>
            </a:r>
            <a:r>
              <a:rPr lang="tr-TR" sz="2800" dirty="0" err="1" smtClean="0"/>
              <a:t>add</a:t>
            </a:r>
            <a:r>
              <a:rPr lang="tr-TR" sz="2800" dirty="0" smtClean="0"/>
              <a:t> </a:t>
            </a:r>
            <a:r>
              <a:rPr lang="tr-TR" sz="2800" dirty="0" err="1" smtClean="0"/>
              <a:t>state</a:t>
            </a:r>
            <a:r>
              <a:rPr lang="tr-TR" sz="2800" dirty="0" smtClean="0"/>
              <a:t> </a:t>
            </a:r>
            <a:r>
              <a:rPr lang="tr-TR" sz="2800" dirty="0" err="1" smtClean="0"/>
              <a:t>specific</a:t>
            </a:r>
            <a:r>
              <a:rPr lang="tr-TR" sz="2800" dirty="0" smtClean="0"/>
              <a:t> </a:t>
            </a:r>
            <a:r>
              <a:rPr lang="tr-TR" sz="2800" dirty="0" err="1" smtClean="0"/>
              <a:t>implementation</a:t>
            </a:r>
            <a:r>
              <a:rPr lang="tr-TR" sz="2800" dirty="0" smtClean="0"/>
              <a:t> here. </a:t>
            </a:r>
            <a:r>
              <a:rPr lang="tr-TR" sz="2800" dirty="0" err="1" smtClean="0"/>
              <a:t>Like</a:t>
            </a:r>
            <a:r>
              <a:rPr lang="tr-TR" sz="2800" dirty="0" smtClean="0"/>
              <a:t> </a:t>
            </a:r>
            <a:r>
              <a:rPr lang="tr-TR" sz="2800" dirty="0" err="1" smtClean="0"/>
              <a:t>picking</a:t>
            </a:r>
            <a:r>
              <a:rPr lang="tr-TR" sz="2800" dirty="0" smtClean="0"/>
              <a:t> a </a:t>
            </a:r>
            <a:r>
              <a:rPr lang="tr-TR" sz="2800" dirty="0" err="1" smtClean="0"/>
              <a:t>random</a:t>
            </a:r>
            <a:r>
              <a:rPr lang="tr-TR" sz="2800" dirty="0" smtClean="0"/>
              <a:t> </a:t>
            </a:r>
            <a:r>
              <a:rPr lang="tr-TR" sz="2800" dirty="0" err="1" smtClean="0"/>
              <a:t>different</a:t>
            </a:r>
            <a:r>
              <a:rPr lang="tr-TR" sz="2800" dirty="0" smtClean="0"/>
              <a:t> </a:t>
            </a:r>
            <a:r>
              <a:rPr lang="tr-TR" sz="2800" dirty="0" err="1" smtClean="0"/>
              <a:t>animation</a:t>
            </a:r>
            <a:r>
              <a:rPr lang="tr-TR" sz="2800" dirty="0" smtClean="0"/>
              <a:t> </a:t>
            </a:r>
            <a:r>
              <a:rPr lang="tr-TR" sz="2800" dirty="0" err="1" smtClean="0"/>
              <a:t>for</a:t>
            </a:r>
            <a:r>
              <a:rPr lang="tr-TR" sz="2800" dirty="0" smtClean="0"/>
              <a:t> </a:t>
            </a:r>
            <a:r>
              <a:rPr lang="tr-TR" sz="2800" dirty="0" err="1" smtClean="0"/>
              <a:t>each</a:t>
            </a:r>
            <a:r>
              <a:rPr lang="tr-TR" sz="2800" dirty="0" smtClean="0"/>
              <a:t> </a:t>
            </a:r>
            <a:r>
              <a:rPr lang="tr-TR" sz="2800" dirty="0" err="1" smtClean="0"/>
              <a:t>state</a:t>
            </a:r>
            <a:r>
              <a:rPr lang="tr-TR" sz="2800" dirty="0" smtClean="0"/>
              <a:t>..</a:t>
            </a:r>
            <a:r>
              <a:rPr lang="tr-TR" sz="2800" dirty="0" err="1" smtClean="0"/>
              <a:t>etc</a:t>
            </a:r>
            <a:endParaRPr lang="tr-TR" sz="2800" dirty="0" smtClean="0"/>
          </a:p>
          <a:p>
            <a:pPr marL="457200" indent="-457200">
              <a:buFont typeface="Arial" charset="0"/>
              <a:buChar char="•"/>
            </a:pPr>
            <a:r>
              <a:rPr lang="tr-TR" sz="2800" dirty="0" err="1" smtClean="0"/>
              <a:t>Add</a:t>
            </a:r>
            <a:r>
              <a:rPr lang="tr-TR" sz="2800" dirty="0" smtClean="0"/>
              <a:t> a </a:t>
            </a:r>
            <a:r>
              <a:rPr lang="tr-TR" sz="2800" dirty="0" err="1" smtClean="0"/>
              <a:t>new</a:t>
            </a:r>
            <a:r>
              <a:rPr lang="tr-TR" sz="2800" dirty="0" smtClean="0"/>
              <a:t> </a:t>
            </a:r>
            <a:r>
              <a:rPr lang="tr-TR" sz="2800" dirty="0" err="1" smtClean="0"/>
              <a:t>macro</a:t>
            </a:r>
            <a:r>
              <a:rPr lang="tr-TR" sz="2800" dirty="0" smtClean="0"/>
              <a:t> </a:t>
            </a:r>
            <a:r>
              <a:rPr lang="tr-TR" sz="2800" dirty="0" err="1" smtClean="0"/>
              <a:t>names</a:t>
            </a:r>
            <a:r>
              <a:rPr lang="tr-TR" sz="2800" dirty="0" smtClean="0"/>
              <a:t> </a:t>
            </a:r>
            <a:r>
              <a:rPr lang="tr-TR" sz="2800" dirty="0" err="1" smtClean="0"/>
              <a:t>IsAnimState</a:t>
            </a:r>
            <a:r>
              <a:rPr lang="tr-TR" sz="2800" dirty="0" smtClean="0"/>
              <a:t> </a:t>
            </a:r>
            <a:r>
              <a:rPr lang="tr-TR" sz="2800" dirty="0" err="1" smtClean="0"/>
              <a:t>to</a:t>
            </a:r>
            <a:r>
              <a:rPr lang="tr-TR" sz="2800" dirty="0" smtClean="0"/>
              <a:t> </a:t>
            </a:r>
            <a:r>
              <a:rPr lang="tr-TR" sz="2800" dirty="0" err="1" smtClean="0"/>
              <a:t>check</a:t>
            </a:r>
            <a:r>
              <a:rPr lang="tr-TR" sz="2800" dirty="0" smtClean="0"/>
              <a:t> </a:t>
            </a:r>
            <a:r>
              <a:rPr lang="tr-TR" sz="2800" dirty="0" err="1" smtClean="0"/>
              <a:t>animstate</a:t>
            </a:r>
            <a:r>
              <a:rPr lang="tr-TR" sz="2800" dirty="0" smtClean="0"/>
              <a:t> </a:t>
            </a:r>
            <a:r>
              <a:rPr lang="tr-TR" sz="2800" dirty="0" err="1" smtClean="0"/>
              <a:t>to</a:t>
            </a:r>
            <a:r>
              <a:rPr lang="tr-TR" sz="2800" dirty="0"/>
              <a:t> </a:t>
            </a:r>
            <a:r>
              <a:rPr lang="tr-TR" sz="2800" dirty="0" err="1" smtClean="0"/>
              <a:t>transtition</a:t>
            </a:r>
            <a:r>
              <a:rPr lang="tr-TR" sz="2800" dirty="0" smtClean="0"/>
              <a:t> </a:t>
            </a:r>
            <a:r>
              <a:rPr lang="tr-TR" sz="2800" dirty="0" err="1" smtClean="0"/>
              <a:t>rules</a:t>
            </a:r>
            <a:r>
              <a:rPr lang="tr-TR" sz="2800" dirty="0" smtClean="0"/>
              <a:t> </a:t>
            </a:r>
            <a:r>
              <a:rPr lang="tr-TR" sz="2800" dirty="0" err="1" smtClean="0"/>
              <a:t>for</a:t>
            </a:r>
            <a:r>
              <a:rPr lang="tr-TR" sz="2800" dirty="0" smtClean="0"/>
              <a:t> </a:t>
            </a:r>
            <a:r>
              <a:rPr lang="tr-TR" sz="2800" dirty="0" err="1" smtClean="0"/>
              <a:t>each</a:t>
            </a:r>
            <a:r>
              <a:rPr lang="tr-TR" sz="2800" dirty="0" smtClean="0"/>
              <a:t> </a:t>
            </a:r>
            <a:r>
              <a:rPr lang="tr-TR" sz="2800" dirty="0" err="1" smtClean="0"/>
              <a:t>state</a:t>
            </a:r>
            <a:r>
              <a:rPr lang="tr-TR" sz="2800" dirty="0" smtClean="0"/>
              <a:t>.</a:t>
            </a:r>
          </a:p>
          <a:p>
            <a:pPr marL="457200" indent="-457200">
              <a:buFont typeface="Arial" charset="0"/>
              <a:buChar char="•"/>
            </a:pPr>
            <a:endParaRPr lang="tr-TR" sz="5400" dirty="0" smtClean="0"/>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146" t="10306" r="25208" b="46183"/>
          <a:stretch/>
        </p:blipFill>
        <p:spPr bwMode="auto">
          <a:xfrm>
            <a:off x="-1" y="0"/>
            <a:ext cx="13439775" cy="948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5649" r="46667" b="8182"/>
          <a:stretch/>
        </p:blipFill>
        <p:spPr bwMode="auto">
          <a:xfrm>
            <a:off x="0" y="9659103"/>
            <a:ext cx="15147467" cy="405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17366" b="55916"/>
          <a:stretch/>
        </p:blipFill>
        <p:spPr bwMode="auto">
          <a:xfrm>
            <a:off x="13687424" y="7067550"/>
            <a:ext cx="10944226" cy="319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35704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1019375"/>
            <a:ext cx="706117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STATE OUTPUTS AND TRANSTITION RULES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3041211"/>
            <a:ext cx="7008270" cy="69660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smtClean="0"/>
              <a:t>Connect an </a:t>
            </a:r>
            <a:r>
              <a:rPr lang="tr-TR" sz="2800" dirty="0" err="1" smtClean="0"/>
              <a:t>animation</a:t>
            </a:r>
            <a:r>
              <a:rPr lang="tr-TR" sz="2800" dirty="0" smtClean="0"/>
              <a:t> </a:t>
            </a:r>
            <a:r>
              <a:rPr lang="tr-TR" sz="2800" dirty="0" err="1" smtClean="0"/>
              <a:t>to</a:t>
            </a:r>
            <a:r>
              <a:rPr lang="tr-TR" sz="2800" dirty="0" smtClean="0"/>
              <a:t> </a:t>
            </a:r>
            <a:r>
              <a:rPr lang="tr-TR" sz="2800" dirty="0" err="1" smtClean="0"/>
              <a:t>each</a:t>
            </a:r>
            <a:r>
              <a:rPr lang="tr-TR" sz="2800" dirty="0" smtClean="0"/>
              <a:t> </a:t>
            </a:r>
            <a:r>
              <a:rPr lang="tr-TR" sz="2800" dirty="0" err="1" smtClean="0"/>
              <a:t>states</a:t>
            </a:r>
            <a:r>
              <a:rPr lang="tr-TR" sz="2800" dirty="0" smtClean="0"/>
              <a:t> </a:t>
            </a:r>
            <a:r>
              <a:rPr lang="tr-TR" sz="2800" dirty="0" err="1" smtClean="0"/>
              <a:t>individual</a:t>
            </a:r>
            <a:r>
              <a:rPr lang="tr-TR" sz="2800" dirty="0" smtClean="0"/>
              <a:t> </a:t>
            </a:r>
            <a:r>
              <a:rPr lang="tr-TR" sz="2800" dirty="0" err="1" smtClean="0"/>
              <a:t>output</a:t>
            </a:r>
            <a:r>
              <a:rPr lang="tr-TR" sz="2800" dirty="0"/>
              <a:t> </a:t>
            </a:r>
            <a:r>
              <a:rPr lang="tr-TR" sz="2800" dirty="0" err="1" smtClean="0"/>
              <a:t>animation</a:t>
            </a:r>
            <a:r>
              <a:rPr lang="tr-TR" sz="2800" dirty="0" smtClean="0"/>
              <a:t> </a:t>
            </a:r>
            <a:r>
              <a:rPr lang="tr-TR" sz="2800" dirty="0" err="1" smtClean="0"/>
              <a:t>pose</a:t>
            </a:r>
            <a:r>
              <a:rPr lang="tr-TR" sz="2800" dirty="0" smtClean="0"/>
              <a:t>.</a:t>
            </a:r>
          </a:p>
          <a:p>
            <a:pPr marL="457200" indent="-457200">
              <a:buFont typeface="Arial" charset="0"/>
              <a:buChar char="•"/>
            </a:pPr>
            <a:r>
              <a:rPr lang="tr-TR" sz="2800" dirty="0" err="1" smtClean="0"/>
              <a:t>Also</a:t>
            </a:r>
            <a:r>
              <a:rPr lang="tr-TR" sz="2800" dirty="0" smtClean="0"/>
              <a:t> </a:t>
            </a:r>
            <a:r>
              <a:rPr lang="tr-TR" sz="2800" dirty="0" err="1" smtClean="0"/>
              <a:t>add</a:t>
            </a:r>
            <a:r>
              <a:rPr lang="tr-TR" sz="2800" dirty="0" smtClean="0"/>
              <a:t> </a:t>
            </a:r>
            <a:r>
              <a:rPr lang="tr-TR" sz="2800" dirty="0" err="1" smtClean="0"/>
              <a:t>the</a:t>
            </a:r>
            <a:r>
              <a:rPr lang="tr-TR" sz="2800" dirty="0" smtClean="0"/>
              <a:t> </a:t>
            </a:r>
            <a:r>
              <a:rPr lang="tr-TR" sz="2800" dirty="0" err="1" smtClean="0"/>
              <a:t>macro</a:t>
            </a:r>
            <a:r>
              <a:rPr lang="tr-TR" sz="2800" dirty="0" smtClean="0"/>
              <a:t> </a:t>
            </a:r>
            <a:r>
              <a:rPr lang="tr-TR" sz="2800" dirty="0" err="1" smtClean="0"/>
              <a:t>to</a:t>
            </a:r>
            <a:r>
              <a:rPr lang="tr-TR" sz="2800" dirty="0" smtClean="0"/>
              <a:t> </a:t>
            </a:r>
            <a:r>
              <a:rPr lang="tr-TR" sz="2800" dirty="0" err="1" smtClean="0"/>
              <a:t>check</a:t>
            </a:r>
            <a:r>
              <a:rPr lang="tr-TR" sz="2800" dirty="0" smtClean="0"/>
              <a:t> </a:t>
            </a:r>
            <a:r>
              <a:rPr lang="tr-TR" sz="2800" dirty="0" err="1" smtClean="0"/>
              <a:t>state</a:t>
            </a:r>
            <a:r>
              <a:rPr lang="tr-TR" sz="2800" dirty="0" smtClean="0"/>
              <a:t> </a:t>
            </a:r>
            <a:r>
              <a:rPr lang="tr-TR" sz="2800" dirty="0" err="1" smtClean="0"/>
              <a:t>changes</a:t>
            </a:r>
            <a:r>
              <a:rPr lang="tr-TR" sz="2800" dirty="0" smtClean="0"/>
              <a:t> </a:t>
            </a:r>
            <a:r>
              <a:rPr lang="tr-TR" sz="2800" dirty="0" err="1" smtClean="0"/>
              <a:t>for</a:t>
            </a:r>
            <a:r>
              <a:rPr lang="tr-TR" sz="2800" dirty="0" smtClean="0"/>
              <a:t>: </a:t>
            </a:r>
            <a:r>
              <a:rPr lang="tr-TR" sz="2800" dirty="0" err="1" smtClean="0"/>
              <a:t>Idle</a:t>
            </a:r>
            <a:r>
              <a:rPr lang="tr-TR" sz="2800" dirty="0" smtClean="0"/>
              <a:t> =&gt; </a:t>
            </a:r>
            <a:r>
              <a:rPr lang="tr-TR" sz="2800" dirty="0" err="1" smtClean="0"/>
              <a:t>Damage</a:t>
            </a:r>
            <a:r>
              <a:rPr lang="tr-TR" sz="2800" dirty="0" smtClean="0"/>
              <a:t>, </a:t>
            </a:r>
            <a:r>
              <a:rPr lang="tr-TR" sz="2800" dirty="0" err="1" smtClean="0"/>
              <a:t>Idle</a:t>
            </a:r>
            <a:r>
              <a:rPr lang="tr-TR" sz="2800" dirty="0" smtClean="0"/>
              <a:t> =&gt; </a:t>
            </a:r>
            <a:r>
              <a:rPr lang="tr-TR" sz="2800" dirty="0" err="1" smtClean="0"/>
              <a:t>Death</a:t>
            </a:r>
            <a:r>
              <a:rPr lang="tr-TR" sz="2800" dirty="0" smtClean="0"/>
              <a:t>, </a:t>
            </a:r>
            <a:r>
              <a:rPr lang="tr-TR" sz="2800" dirty="0" err="1" smtClean="0"/>
              <a:t>Idle</a:t>
            </a:r>
            <a:r>
              <a:rPr lang="tr-TR" sz="2800" dirty="0" smtClean="0"/>
              <a:t> =&gt; Attack.</a:t>
            </a:r>
          </a:p>
          <a:p>
            <a:pPr marL="457200" indent="-457200">
              <a:buFont typeface="Arial" charset="0"/>
              <a:buChar char="•"/>
            </a:pPr>
            <a:r>
              <a:rPr lang="tr-TR" sz="2800" dirty="0" err="1" smtClean="0"/>
              <a:t>Transtitions</a:t>
            </a:r>
            <a:r>
              <a:rPr lang="tr-TR" sz="2800" dirty="0" smtClean="0"/>
              <a:t> </a:t>
            </a:r>
            <a:r>
              <a:rPr lang="tr-TR" sz="2800" dirty="0" err="1" smtClean="0"/>
              <a:t>from</a:t>
            </a:r>
            <a:r>
              <a:rPr lang="tr-TR" sz="2800" dirty="0" smtClean="0"/>
              <a:t> </a:t>
            </a:r>
            <a:r>
              <a:rPr lang="tr-TR" sz="2800" dirty="0" err="1" smtClean="0"/>
              <a:t>Damage</a:t>
            </a:r>
            <a:r>
              <a:rPr lang="tr-TR" sz="2800" dirty="0" smtClean="0"/>
              <a:t> =&gt; </a:t>
            </a:r>
            <a:r>
              <a:rPr lang="tr-TR" sz="2800" dirty="0" err="1" smtClean="0"/>
              <a:t>Idle</a:t>
            </a:r>
            <a:r>
              <a:rPr lang="tr-TR" sz="2800" dirty="0" smtClean="0"/>
              <a:t>, Attack =&gt; </a:t>
            </a:r>
            <a:r>
              <a:rPr lang="tr-TR" sz="2800" dirty="0" err="1" smtClean="0"/>
              <a:t>Idle</a:t>
            </a:r>
            <a:r>
              <a:rPr lang="tr-TR" sz="2800" dirty="0" smtClean="0"/>
              <a:t> </a:t>
            </a:r>
            <a:r>
              <a:rPr lang="tr-TR" sz="2800" dirty="0" err="1" smtClean="0"/>
              <a:t>are</a:t>
            </a:r>
            <a:r>
              <a:rPr lang="tr-TR" sz="2800" dirty="0" smtClean="0"/>
              <a:t> done </a:t>
            </a:r>
            <a:r>
              <a:rPr lang="tr-TR" sz="2800" dirty="0" err="1" smtClean="0"/>
              <a:t>with</a:t>
            </a:r>
            <a:r>
              <a:rPr lang="tr-TR" sz="2800" dirty="0"/>
              <a:t> </a:t>
            </a:r>
            <a:r>
              <a:rPr lang="tr-TR" sz="2800" dirty="0" err="1" smtClean="0"/>
              <a:t>each</a:t>
            </a:r>
            <a:r>
              <a:rPr lang="tr-TR" sz="2800" dirty="0" smtClean="0"/>
              <a:t> </a:t>
            </a:r>
            <a:r>
              <a:rPr lang="tr-TR" sz="2800" dirty="0" err="1" smtClean="0"/>
              <a:t>animation’s</a:t>
            </a:r>
            <a:r>
              <a:rPr lang="tr-TR" sz="2800" dirty="0" smtClean="0"/>
              <a:t> </a:t>
            </a:r>
            <a:r>
              <a:rPr lang="tr-TR" sz="2800" dirty="0" err="1" smtClean="0"/>
              <a:t>remaining</a:t>
            </a:r>
            <a:r>
              <a:rPr lang="tr-TR" sz="2800" dirty="0" smtClean="0"/>
              <a:t> </a:t>
            </a:r>
            <a:r>
              <a:rPr lang="tr-TR" sz="2800" dirty="0" err="1" smtClean="0"/>
              <a:t>ratio</a:t>
            </a:r>
            <a:r>
              <a:rPr lang="tr-TR" sz="2800" dirty="0" smtClean="0"/>
              <a:t> </a:t>
            </a:r>
            <a:r>
              <a:rPr lang="tr-TR" sz="2800" dirty="0" err="1" smtClean="0"/>
              <a:t>nodes</a:t>
            </a:r>
            <a:r>
              <a:rPr lang="tr-TR" sz="2800" dirty="0" smtClean="0"/>
              <a:t>.</a:t>
            </a:r>
          </a:p>
          <a:p>
            <a:pPr marL="457200" indent="-457200">
              <a:buFont typeface="Arial" charset="0"/>
              <a:buChar char="•"/>
            </a:pPr>
            <a:r>
              <a:rPr lang="tr-TR" sz="2800" dirty="0" err="1" smtClean="0"/>
              <a:t>For</a:t>
            </a:r>
            <a:r>
              <a:rPr lang="tr-TR" sz="2800" dirty="0" smtClean="0"/>
              <a:t> </a:t>
            </a:r>
            <a:r>
              <a:rPr lang="tr-TR" sz="2800" dirty="0" err="1" smtClean="0"/>
              <a:t>animations</a:t>
            </a:r>
            <a:r>
              <a:rPr lang="tr-TR" sz="2800" dirty="0" smtClean="0"/>
              <a:t> </a:t>
            </a:r>
            <a:r>
              <a:rPr lang="tr-TR" sz="2800" dirty="0" err="1" smtClean="0"/>
              <a:t>state</a:t>
            </a:r>
            <a:r>
              <a:rPr lang="tr-TR" sz="2800" dirty="0"/>
              <a:t> </a:t>
            </a:r>
            <a:r>
              <a:rPr lang="tr-TR" sz="2800" dirty="0" err="1" smtClean="0"/>
              <a:t>properly</a:t>
            </a:r>
            <a:r>
              <a:rPr lang="tr-TR" sz="2800" dirty="0" smtClean="0"/>
              <a:t> </a:t>
            </a:r>
            <a:r>
              <a:rPr lang="tr-TR" sz="2800" dirty="0" err="1" smtClean="0"/>
              <a:t>switch</a:t>
            </a:r>
            <a:r>
              <a:rPr lang="tr-TR" sz="2800" dirty="0" smtClean="0"/>
              <a:t> </a:t>
            </a:r>
            <a:r>
              <a:rPr lang="tr-TR" sz="2800" dirty="0" err="1" smtClean="0"/>
              <a:t>back</a:t>
            </a:r>
            <a:r>
              <a:rPr lang="tr-TR" sz="2800" dirty="0" smtClean="0"/>
              <a:t> </a:t>
            </a:r>
            <a:r>
              <a:rPr lang="tr-TR" sz="2800" dirty="0" err="1" smtClean="0"/>
              <a:t>to</a:t>
            </a:r>
            <a:r>
              <a:rPr lang="tr-TR" sz="2800" dirty="0" smtClean="0"/>
              <a:t> </a:t>
            </a:r>
            <a:r>
              <a:rPr lang="tr-TR" sz="2800" dirty="0" err="1" smtClean="0"/>
              <a:t>idle</a:t>
            </a:r>
            <a:r>
              <a:rPr lang="tr-TR" sz="2800" dirty="0" smtClean="0"/>
              <a:t>, </a:t>
            </a:r>
            <a:r>
              <a:rPr lang="tr-TR" sz="2800" dirty="0" err="1" smtClean="0"/>
              <a:t>we</a:t>
            </a:r>
            <a:r>
              <a:rPr lang="tr-TR" sz="2800" dirty="0" smtClean="0"/>
              <a:t> </a:t>
            </a:r>
            <a:r>
              <a:rPr lang="tr-TR" sz="2800" dirty="0" err="1" smtClean="0"/>
              <a:t>need</a:t>
            </a:r>
            <a:r>
              <a:rPr lang="tr-TR" sz="2800" dirty="0" smtClean="0"/>
              <a:t> </a:t>
            </a:r>
            <a:r>
              <a:rPr lang="tr-TR" sz="2800" dirty="0" err="1" smtClean="0"/>
              <a:t>to</a:t>
            </a:r>
            <a:r>
              <a:rPr lang="tr-TR" sz="2800" dirty="0" smtClean="0"/>
              <a:t> </a:t>
            </a:r>
            <a:r>
              <a:rPr lang="tr-TR" sz="2800" dirty="0" err="1" smtClean="0"/>
              <a:t>add</a:t>
            </a:r>
            <a:r>
              <a:rPr lang="tr-TR" sz="2800" dirty="0" smtClean="0"/>
              <a:t> a </a:t>
            </a:r>
            <a:r>
              <a:rPr lang="tr-TR" sz="2800" dirty="0" err="1" smtClean="0"/>
              <a:t>callback</a:t>
            </a:r>
            <a:r>
              <a:rPr lang="tr-TR" sz="2800" dirty="0" smtClean="0"/>
              <a:t> </a:t>
            </a:r>
            <a:r>
              <a:rPr lang="tr-TR" sz="2800" dirty="0" err="1" smtClean="0"/>
              <a:t>event</a:t>
            </a:r>
            <a:r>
              <a:rPr lang="tr-TR" sz="2800" dirty="0" smtClean="0"/>
              <a:t> </a:t>
            </a:r>
            <a:r>
              <a:rPr lang="tr-TR" sz="2800" dirty="0" err="1" smtClean="0"/>
              <a:t>for</a:t>
            </a:r>
            <a:r>
              <a:rPr lang="tr-TR" sz="2800" dirty="0" smtClean="0"/>
              <a:t> </a:t>
            </a:r>
            <a:r>
              <a:rPr lang="tr-TR" sz="2800" dirty="0" err="1" smtClean="0"/>
              <a:t>idle</a:t>
            </a:r>
            <a:r>
              <a:rPr lang="tr-TR" sz="2800" dirty="0" smtClean="0"/>
              <a:t> </a:t>
            </a:r>
            <a:r>
              <a:rPr lang="tr-TR" sz="2800" dirty="0" err="1" smtClean="0"/>
              <a:t>state</a:t>
            </a:r>
            <a:r>
              <a:rPr lang="tr-TR" sz="2800" dirty="0" smtClean="0"/>
              <a:t>.</a:t>
            </a:r>
          </a:p>
          <a:p>
            <a:pPr marL="457200" indent="-457200">
              <a:buFont typeface="Arial" charset="0"/>
              <a:buChar char="•"/>
            </a:pPr>
            <a:endParaRPr lang="tr-TR" sz="5400" dirty="0" smtClean="0"/>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25823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7443" r="36979" b="20992"/>
          <a:stretch/>
        </p:blipFill>
        <p:spPr bwMode="auto">
          <a:xfrm>
            <a:off x="-1" y="0"/>
            <a:ext cx="1560498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2405" r="46667" b="24236"/>
          <a:stretch/>
        </p:blipFill>
        <p:spPr bwMode="auto">
          <a:xfrm>
            <a:off x="-2" y="3505200"/>
            <a:ext cx="15580175" cy="2130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60306" r="44479" b="27289"/>
          <a:stretch/>
        </p:blipFill>
        <p:spPr bwMode="auto">
          <a:xfrm>
            <a:off x="-50397" y="6184328"/>
            <a:ext cx="15571579" cy="189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67557" r="33021" b="18512"/>
          <a:stretch/>
        </p:blipFill>
        <p:spPr bwMode="auto">
          <a:xfrm>
            <a:off x="-1" y="8658223"/>
            <a:ext cx="1552118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69084" r="33646" b="17176"/>
          <a:stretch/>
        </p:blipFill>
        <p:spPr bwMode="auto">
          <a:xfrm>
            <a:off x="15540" y="11032375"/>
            <a:ext cx="1550564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94735"/>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ANIMATION NOTIFY EVENTS</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61042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smtClean="0"/>
              <a:t>Select «</a:t>
            </a:r>
            <a:r>
              <a:rPr lang="tr-TR" sz="2800" dirty="0" err="1" smtClean="0"/>
              <a:t>Idle</a:t>
            </a:r>
            <a:r>
              <a:rPr lang="tr-TR" sz="2800" dirty="0" smtClean="0"/>
              <a:t>» </a:t>
            </a:r>
            <a:r>
              <a:rPr lang="tr-TR" sz="2800" dirty="0" err="1" smtClean="0"/>
              <a:t>state</a:t>
            </a:r>
            <a:r>
              <a:rPr lang="tr-TR" sz="2800" dirty="0" smtClean="0"/>
              <a:t> </a:t>
            </a:r>
            <a:r>
              <a:rPr lang="tr-TR" sz="2800" dirty="0" err="1" smtClean="0"/>
              <a:t>and</a:t>
            </a:r>
            <a:r>
              <a:rPr lang="tr-TR" sz="2800" dirty="0" smtClean="0"/>
              <a:t> </a:t>
            </a:r>
            <a:r>
              <a:rPr lang="tr-TR" sz="2800" dirty="0" err="1" smtClean="0"/>
              <a:t>enter</a:t>
            </a:r>
            <a:r>
              <a:rPr lang="tr-TR" sz="2800" dirty="0" smtClean="0"/>
              <a:t> «</a:t>
            </a:r>
            <a:r>
              <a:rPr lang="tr-TR" sz="2800" dirty="0" err="1" smtClean="0"/>
              <a:t>OnEnteredIdle</a:t>
            </a:r>
            <a:r>
              <a:rPr lang="tr-TR" sz="2800" dirty="0" smtClean="0"/>
              <a:t>» </a:t>
            </a:r>
            <a:r>
              <a:rPr lang="tr-TR" sz="2800" dirty="0" err="1" smtClean="0"/>
              <a:t>to</a:t>
            </a:r>
            <a:r>
              <a:rPr lang="tr-TR" sz="2800" dirty="0" smtClean="0"/>
              <a:t> </a:t>
            </a:r>
            <a:r>
              <a:rPr lang="tr-TR" sz="2800" dirty="0" err="1" smtClean="0"/>
              <a:t>Entered</a:t>
            </a:r>
            <a:r>
              <a:rPr lang="tr-TR" sz="2800" dirty="0" smtClean="0"/>
              <a:t> </a:t>
            </a:r>
            <a:r>
              <a:rPr lang="tr-TR" sz="2800" dirty="0" err="1" smtClean="0"/>
              <a:t>State</a:t>
            </a:r>
            <a:r>
              <a:rPr lang="tr-TR" sz="2800" dirty="0" smtClean="0"/>
              <a:t> </a:t>
            </a:r>
            <a:r>
              <a:rPr lang="tr-TR" sz="2800" dirty="0" err="1" smtClean="0"/>
              <a:t>Event</a:t>
            </a:r>
            <a:r>
              <a:rPr lang="tr-TR" sz="2800" dirty="0" smtClean="0"/>
              <a:t>.</a:t>
            </a:r>
          </a:p>
          <a:p>
            <a:pPr marL="457200" indent="-457200">
              <a:buFont typeface="Arial" charset="0"/>
              <a:buChar char="•"/>
            </a:pPr>
            <a:r>
              <a:rPr lang="tr-TR" sz="2800" dirty="0" err="1" smtClean="0"/>
              <a:t>Compile</a:t>
            </a:r>
            <a:r>
              <a:rPr lang="tr-TR" sz="2800" dirty="0" smtClean="0"/>
              <a:t> </a:t>
            </a:r>
            <a:r>
              <a:rPr lang="tr-TR" sz="2800" dirty="0" err="1" smtClean="0"/>
              <a:t>the</a:t>
            </a:r>
            <a:r>
              <a:rPr lang="tr-TR" sz="2800" dirty="0" smtClean="0"/>
              <a:t> anim </a:t>
            </a:r>
            <a:r>
              <a:rPr lang="tr-TR" sz="2800" dirty="0" err="1" smtClean="0"/>
              <a:t>blueprint</a:t>
            </a:r>
            <a:r>
              <a:rPr lang="tr-TR" sz="2800" dirty="0" smtClean="0"/>
              <a:t>.</a:t>
            </a:r>
          </a:p>
          <a:p>
            <a:pPr marL="457200" indent="-457200">
              <a:buFont typeface="Arial" charset="0"/>
              <a:buChar char="•"/>
            </a:pPr>
            <a:r>
              <a:rPr lang="tr-TR" sz="2800" dirty="0" err="1" smtClean="0"/>
              <a:t>Now</a:t>
            </a:r>
            <a:r>
              <a:rPr lang="tr-TR" sz="2800" dirty="0" smtClean="0"/>
              <a:t> </a:t>
            </a:r>
            <a:r>
              <a:rPr lang="tr-TR" sz="2800" b="1" dirty="0" err="1" smtClean="0"/>
              <a:t>AnimNotify_OnEnteredIdle</a:t>
            </a:r>
            <a:r>
              <a:rPr lang="tr-TR" sz="2800" dirty="0" smtClean="0"/>
              <a:t> </a:t>
            </a:r>
            <a:r>
              <a:rPr lang="tr-TR" sz="2800" dirty="0" err="1" smtClean="0"/>
              <a:t>event</a:t>
            </a:r>
            <a:r>
              <a:rPr lang="tr-TR" sz="2800" dirty="0" smtClean="0"/>
              <a:t> </a:t>
            </a:r>
            <a:r>
              <a:rPr lang="tr-TR" sz="2800" dirty="0" err="1" smtClean="0"/>
              <a:t>will</a:t>
            </a:r>
            <a:r>
              <a:rPr lang="tr-TR" sz="2800" dirty="0" smtClean="0"/>
              <a:t> be </a:t>
            </a:r>
            <a:r>
              <a:rPr lang="tr-TR" sz="2800" dirty="0" err="1" smtClean="0"/>
              <a:t>implementable</a:t>
            </a:r>
            <a:r>
              <a:rPr lang="tr-TR" sz="2800" dirty="0" smtClean="0"/>
              <a:t> </a:t>
            </a:r>
            <a:r>
              <a:rPr lang="tr-TR" sz="2800" dirty="0" err="1" smtClean="0"/>
              <a:t>under</a:t>
            </a:r>
            <a:r>
              <a:rPr lang="tr-TR" sz="2800" dirty="0" smtClean="0"/>
              <a:t> </a:t>
            </a:r>
            <a:r>
              <a:rPr lang="tr-TR" sz="2800" dirty="0" err="1" smtClean="0"/>
              <a:t>EventGraph</a:t>
            </a:r>
            <a:r>
              <a:rPr lang="tr-TR" sz="2800" dirty="0" smtClean="0"/>
              <a:t>.</a:t>
            </a:r>
          </a:p>
          <a:p>
            <a:pPr marL="457200" indent="-457200">
              <a:buFont typeface="Arial" charset="0"/>
              <a:buChar char="•"/>
            </a:pPr>
            <a:r>
              <a:rPr lang="tr-TR" sz="2800" dirty="0" smtClean="0"/>
              <a:t>Call </a:t>
            </a:r>
            <a:r>
              <a:rPr lang="tr-TR" sz="2800" dirty="0" err="1" smtClean="0"/>
              <a:t>ChangeAnimState</a:t>
            </a:r>
            <a:r>
              <a:rPr lang="tr-TR" sz="2800" dirty="0" smtClean="0"/>
              <a:t> </a:t>
            </a:r>
            <a:r>
              <a:rPr lang="tr-TR" sz="2800" dirty="0" err="1" smtClean="0"/>
              <a:t>to</a:t>
            </a:r>
            <a:r>
              <a:rPr lang="tr-TR" sz="2800" dirty="0" smtClean="0"/>
              <a:t> set it </a:t>
            </a:r>
            <a:r>
              <a:rPr lang="tr-TR" sz="2800" dirty="0" err="1" smtClean="0"/>
              <a:t>back</a:t>
            </a:r>
            <a:r>
              <a:rPr lang="tr-TR" sz="2800" dirty="0" smtClean="0"/>
              <a:t> </a:t>
            </a:r>
            <a:r>
              <a:rPr lang="tr-TR" sz="2800" dirty="0" err="1" smtClean="0"/>
              <a:t>to</a:t>
            </a:r>
            <a:r>
              <a:rPr lang="tr-TR" sz="2800" dirty="0" smtClean="0"/>
              <a:t> «</a:t>
            </a:r>
            <a:r>
              <a:rPr lang="tr-TR" sz="2800" dirty="0" err="1" smtClean="0"/>
              <a:t>idle</a:t>
            </a:r>
            <a:r>
              <a:rPr lang="tr-TR" sz="2800" dirty="0" smtClean="0"/>
              <a:t>» </a:t>
            </a:r>
            <a:r>
              <a:rPr lang="tr-TR" sz="2800" dirty="0" err="1" smtClean="0"/>
              <a:t>state</a:t>
            </a:r>
            <a:r>
              <a:rPr lang="tr-TR" sz="2800" dirty="0" smtClean="0"/>
              <a:t>.</a:t>
            </a:r>
          </a:p>
          <a:p>
            <a:pPr marL="457200" indent="-457200">
              <a:buFont typeface="Arial" charset="0"/>
              <a:buChar char="•"/>
            </a:pPr>
            <a:endParaRPr lang="tr-TR" sz="5400" dirty="0" smtClean="0"/>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15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51250" t="13168" b="47137"/>
          <a:stretch/>
        </p:blipFill>
        <p:spPr bwMode="auto">
          <a:xfrm>
            <a:off x="19050" y="0"/>
            <a:ext cx="1547336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584" t="12977" r="41458" b="58588"/>
          <a:stretch/>
        </p:blipFill>
        <p:spPr bwMode="auto">
          <a:xfrm>
            <a:off x="-1" y="7029450"/>
            <a:ext cx="1083676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86313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7008150" y="565089"/>
            <a:ext cx="7061171"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tr-TR" sz="3600" cap="all" dirty="0" smtClean="0"/>
              <a:t>FIRING ATTACK</a:t>
            </a:r>
            <a:endParaRPr sz="36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34600" y="2032927"/>
            <a:ext cx="7008270" cy="69660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charset="0"/>
              <a:buChar char="•"/>
            </a:pPr>
            <a:r>
              <a:rPr lang="tr-TR" sz="2800" dirty="0" err="1" smtClean="0"/>
              <a:t>Add</a:t>
            </a:r>
            <a:r>
              <a:rPr lang="tr-TR" sz="2800" dirty="0" smtClean="0"/>
              <a:t> </a:t>
            </a:r>
            <a:r>
              <a:rPr lang="tr-TR" sz="2800" dirty="0" err="1" smtClean="0"/>
              <a:t>new</a:t>
            </a:r>
            <a:r>
              <a:rPr lang="tr-TR" sz="2800" dirty="0" smtClean="0"/>
              <a:t> </a:t>
            </a:r>
            <a:r>
              <a:rPr lang="tr-TR" sz="2800" dirty="0" err="1" smtClean="0"/>
              <a:t>action</a:t>
            </a:r>
            <a:r>
              <a:rPr lang="tr-TR" sz="2800" dirty="0" smtClean="0"/>
              <a:t> </a:t>
            </a:r>
            <a:r>
              <a:rPr lang="tr-TR" sz="2800" dirty="0" err="1" smtClean="0"/>
              <a:t>binding</a:t>
            </a:r>
            <a:r>
              <a:rPr lang="tr-TR" sz="2800" dirty="0" smtClean="0"/>
              <a:t> </a:t>
            </a:r>
            <a:r>
              <a:rPr lang="tr-TR" sz="2800" dirty="0" err="1" smtClean="0"/>
              <a:t>project</a:t>
            </a:r>
            <a:r>
              <a:rPr lang="tr-TR" sz="2800" dirty="0" smtClean="0"/>
              <a:t> </a:t>
            </a:r>
            <a:r>
              <a:rPr lang="tr-TR" sz="2800" dirty="0" err="1" smtClean="0"/>
              <a:t>named</a:t>
            </a:r>
            <a:r>
              <a:rPr lang="tr-TR" sz="2800" dirty="0" smtClean="0"/>
              <a:t> as «Attack»</a:t>
            </a:r>
          </a:p>
          <a:p>
            <a:pPr marL="457200" indent="-457200">
              <a:buFont typeface="Arial" charset="0"/>
              <a:buChar char="•"/>
            </a:pPr>
            <a:r>
              <a:rPr lang="tr-TR" sz="2800" dirty="0" err="1" smtClean="0"/>
              <a:t>We</a:t>
            </a:r>
            <a:r>
              <a:rPr lang="tr-TR" sz="2800" dirty="0" smtClean="0"/>
              <a:t> </a:t>
            </a:r>
            <a:r>
              <a:rPr lang="tr-TR" sz="2800" dirty="0" err="1" smtClean="0"/>
              <a:t>will</a:t>
            </a:r>
            <a:r>
              <a:rPr lang="tr-TR" sz="2800" dirty="0" smtClean="0"/>
              <a:t> </a:t>
            </a:r>
            <a:r>
              <a:rPr lang="tr-TR" sz="2800" dirty="0" err="1" smtClean="0"/>
              <a:t>need</a:t>
            </a:r>
            <a:r>
              <a:rPr lang="tr-TR" sz="2800" dirty="0" smtClean="0"/>
              <a:t> a </a:t>
            </a:r>
            <a:r>
              <a:rPr lang="tr-TR" sz="2800" dirty="0" err="1" smtClean="0"/>
              <a:t>reference</a:t>
            </a:r>
            <a:r>
              <a:rPr lang="tr-TR" sz="2800" dirty="0" smtClean="0"/>
              <a:t> </a:t>
            </a:r>
            <a:r>
              <a:rPr lang="tr-TR" sz="2800" dirty="0" err="1" smtClean="0"/>
              <a:t>for</a:t>
            </a:r>
            <a:r>
              <a:rPr lang="tr-TR" sz="2800" dirty="0" smtClean="0"/>
              <a:t> </a:t>
            </a:r>
            <a:r>
              <a:rPr lang="tr-TR" sz="2800" dirty="0" err="1" smtClean="0"/>
              <a:t>the</a:t>
            </a:r>
            <a:r>
              <a:rPr lang="tr-TR" sz="2800" dirty="0" smtClean="0"/>
              <a:t> </a:t>
            </a:r>
            <a:r>
              <a:rPr lang="tr-TR" sz="2800" dirty="0" err="1" smtClean="0"/>
              <a:t>animation</a:t>
            </a:r>
            <a:r>
              <a:rPr lang="tr-TR" sz="2800" dirty="0" smtClean="0"/>
              <a:t> </a:t>
            </a:r>
            <a:r>
              <a:rPr lang="tr-TR" sz="2800" dirty="0" err="1" smtClean="0"/>
              <a:t>instance</a:t>
            </a:r>
            <a:r>
              <a:rPr lang="tr-TR" sz="2800" dirty="0" smtClean="0"/>
              <a:t> inside </a:t>
            </a:r>
            <a:r>
              <a:rPr lang="tr-TR" sz="2800" dirty="0" err="1" smtClean="0"/>
              <a:t>BP_Avatar</a:t>
            </a:r>
            <a:r>
              <a:rPr lang="tr-TR" sz="2800" dirty="0" smtClean="0"/>
              <a:t>.</a:t>
            </a:r>
          </a:p>
          <a:p>
            <a:pPr marL="457200" indent="-457200">
              <a:buFont typeface="Arial" charset="0"/>
              <a:buChar char="•"/>
            </a:pPr>
            <a:r>
              <a:rPr lang="tr-TR" sz="2800" dirty="0" err="1" smtClean="0"/>
              <a:t>Add</a:t>
            </a:r>
            <a:r>
              <a:rPr lang="tr-TR" sz="2800" dirty="0" smtClean="0"/>
              <a:t> a </a:t>
            </a:r>
            <a:r>
              <a:rPr lang="tr-TR" sz="2800" dirty="0" err="1" smtClean="0"/>
              <a:t>new</a:t>
            </a:r>
            <a:r>
              <a:rPr lang="tr-TR" sz="2800" dirty="0" smtClean="0"/>
              <a:t> </a:t>
            </a:r>
            <a:r>
              <a:rPr lang="tr-TR" sz="2800" dirty="0" err="1" smtClean="0"/>
              <a:t>function</a:t>
            </a:r>
            <a:r>
              <a:rPr lang="tr-TR" sz="2800" dirty="0" smtClean="0"/>
              <a:t> </a:t>
            </a:r>
            <a:r>
              <a:rPr lang="tr-TR" sz="2800" dirty="0" err="1" smtClean="0"/>
              <a:t>to</a:t>
            </a:r>
            <a:r>
              <a:rPr lang="tr-TR" sz="2800" dirty="0" smtClean="0"/>
              <a:t> </a:t>
            </a:r>
            <a:r>
              <a:rPr lang="tr-TR" sz="2800" dirty="0" err="1" smtClean="0"/>
              <a:t>BP_Avatar</a:t>
            </a:r>
            <a:r>
              <a:rPr lang="tr-TR" sz="2800" dirty="0" smtClean="0"/>
              <a:t> </a:t>
            </a:r>
            <a:r>
              <a:rPr lang="tr-TR" sz="2800" dirty="0" err="1" smtClean="0"/>
              <a:t>to</a:t>
            </a:r>
            <a:r>
              <a:rPr lang="tr-TR" sz="2800" dirty="0" smtClean="0"/>
              <a:t> </a:t>
            </a:r>
            <a:r>
              <a:rPr lang="tr-TR" sz="2800" dirty="0" err="1" smtClean="0"/>
              <a:t>change</a:t>
            </a:r>
            <a:r>
              <a:rPr lang="tr-TR" sz="2800" dirty="0" smtClean="0"/>
              <a:t> </a:t>
            </a:r>
            <a:r>
              <a:rPr lang="tr-TR" sz="2800" dirty="0" err="1" smtClean="0"/>
              <a:t>the</a:t>
            </a:r>
            <a:r>
              <a:rPr lang="tr-TR" sz="2800" dirty="0" smtClean="0"/>
              <a:t> </a:t>
            </a:r>
            <a:r>
              <a:rPr lang="tr-TR" sz="2800" dirty="0" err="1" smtClean="0"/>
              <a:t>state</a:t>
            </a:r>
            <a:r>
              <a:rPr lang="tr-TR" sz="2800" dirty="0" smtClean="0"/>
              <a:t> of </a:t>
            </a:r>
            <a:r>
              <a:rPr lang="tr-TR" sz="2800" dirty="0" err="1" smtClean="0"/>
              <a:t>the</a:t>
            </a:r>
            <a:r>
              <a:rPr lang="tr-TR" sz="2800" dirty="0" smtClean="0"/>
              <a:t> </a:t>
            </a:r>
            <a:r>
              <a:rPr lang="tr-TR" sz="2800" dirty="0" err="1" smtClean="0"/>
              <a:t>character</a:t>
            </a:r>
            <a:r>
              <a:rPr lang="tr-TR" sz="2800" dirty="0" smtClean="0"/>
              <a:t>.</a:t>
            </a:r>
          </a:p>
          <a:p>
            <a:pPr marL="457200" indent="-457200">
              <a:buFont typeface="Arial" charset="0"/>
              <a:buChar char="•"/>
            </a:pPr>
            <a:r>
              <a:rPr lang="tr-TR" sz="2800" dirty="0" err="1" smtClean="0"/>
              <a:t>This</a:t>
            </a:r>
            <a:r>
              <a:rPr lang="tr-TR" sz="2800" dirty="0" smtClean="0"/>
              <a:t> «</a:t>
            </a:r>
            <a:r>
              <a:rPr lang="tr-TR" sz="2800" dirty="0" err="1" smtClean="0"/>
              <a:t>ChangeState</a:t>
            </a:r>
            <a:r>
              <a:rPr lang="tr-TR" sz="2800" dirty="0" smtClean="0"/>
              <a:t>» </a:t>
            </a:r>
            <a:r>
              <a:rPr lang="tr-TR" sz="2800" dirty="0" err="1" smtClean="0"/>
              <a:t>function</a:t>
            </a:r>
            <a:r>
              <a:rPr lang="tr-TR" sz="2800" dirty="0" smtClean="0"/>
              <a:t> </a:t>
            </a:r>
            <a:r>
              <a:rPr lang="tr-TR" sz="2800" dirty="0" err="1" smtClean="0"/>
              <a:t>selectively</a:t>
            </a:r>
            <a:r>
              <a:rPr lang="tr-TR" sz="2800" dirty="0" smtClean="0"/>
              <a:t> </a:t>
            </a:r>
            <a:r>
              <a:rPr lang="tr-TR" sz="2800" dirty="0" err="1" smtClean="0"/>
              <a:t>change</a:t>
            </a:r>
            <a:r>
              <a:rPr lang="tr-TR" sz="2800" dirty="0" smtClean="0"/>
              <a:t> </a:t>
            </a:r>
            <a:r>
              <a:rPr lang="tr-TR" sz="2800" dirty="0" err="1" smtClean="0"/>
              <a:t>the</a:t>
            </a:r>
            <a:r>
              <a:rPr lang="tr-TR" sz="2800" dirty="0" smtClean="0"/>
              <a:t> </a:t>
            </a:r>
            <a:r>
              <a:rPr lang="tr-TR" sz="2800" dirty="0" err="1" smtClean="0"/>
              <a:t>current</a:t>
            </a:r>
            <a:r>
              <a:rPr lang="tr-TR" sz="2800" dirty="0" smtClean="0"/>
              <a:t> </a:t>
            </a:r>
            <a:r>
              <a:rPr lang="tr-TR" sz="2800" dirty="0" err="1" smtClean="0"/>
              <a:t>state</a:t>
            </a:r>
            <a:r>
              <a:rPr lang="tr-TR" sz="2800" dirty="0" smtClean="0"/>
              <a:t>. </a:t>
            </a:r>
            <a:r>
              <a:rPr lang="tr-TR" sz="2800" dirty="0" err="1" smtClean="0"/>
              <a:t>For</a:t>
            </a:r>
            <a:r>
              <a:rPr lang="tr-TR" sz="2800" dirty="0" smtClean="0"/>
              <a:t> </a:t>
            </a:r>
            <a:r>
              <a:rPr lang="tr-TR" sz="2800" dirty="0" err="1" smtClean="0"/>
              <a:t>instance</a:t>
            </a:r>
            <a:r>
              <a:rPr lang="tr-TR" sz="2800" dirty="0" smtClean="0"/>
              <a:t>, </a:t>
            </a:r>
            <a:r>
              <a:rPr lang="tr-TR" sz="2800" dirty="0" err="1" smtClean="0"/>
              <a:t>we</a:t>
            </a:r>
            <a:r>
              <a:rPr lang="tr-TR" sz="2800" dirty="0" smtClean="0"/>
              <a:t> </a:t>
            </a:r>
            <a:r>
              <a:rPr lang="tr-TR" sz="2800" dirty="0" err="1" smtClean="0"/>
              <a:t>only</a:t>
            </a:r>
            <a:r>
              <a:rPr lang="tr-TR" sz="2800" dirty="0" smtClean="0"/>
              <a:t> </a:t>
            </a:r>
            <a:r>
              <a:rPr lang="tr-TR" sz="2800" dirty="0" err="1" smtClean="0"/>
              <a:t>want</a:t>
            </a:r>
            <a:r>
              <a:rPr lang="tr-TR" sz="2800" dirty="0" smtClean="0"/>
              <a:t> </a:t>
            </a:r>
            <a:r>
              <a:rPr lang="tr-TR" sz="2800" dirty="0" err="1" smtClean="0"/>
              <a:t>to</a:t>
            </a:r>
            <a:r>
              <a:rPr lang="tr-TR" sz="2800" dirty="0" smtClean="0"/>
              <a:t> </a:t>
            </a:r>
            <a:r>
              <a:rPr lang="tr-TR" sz="2800" dirty="0" err="1" smtClean="0"/>
              <a:t>switch</a:t>
            </a:r>
            <a:r>
              <a:rPr lang="tr-TR" sz="2800" dirty="0" smtClean="0"/>
              <a:t> </a:t>
            </a:r>
            <a:r>
              <a:rPr lang="tr-TR" sz="2800" dirty="0" err="1" smtClean="0"/>
              <a:t>to</a:t>
            </a:r>
            <a:r>
              <a:rPr lang="tr-TR" sz="2800" dirty="0" smtClean="0"/>
              <a:t> </a:t>
            </a:r>
            <a:r>
              <a:rPr lang="tr-TR" sz="2800" dirty="0" err="1" smtClean="0"/>
              <a:t>attack</a:t>
            </a:r>
            <a:r>
              <a:rPr lang="tr-TR" sz="2800" dirty="0" smtClean="0"/>
              <a:t> </a:t>
            </a:r>
            <a:r>
              <a:rPr lang="tr-TR" sz="2800" dirty="0" err="1" smtClean="0"/>
              <a:t>state</a:t>
            </a:r>
            <a:r>
              <a:rPr lang="tr-TR" sz="2800" dirty="0" smtClean="0"/>
              <a:t> </a:t>
            </a:r>
            <a:r>
              <a:rPr lang="tr-TR" sz="2800" dirty="0" err="1" smtClean="0"/>
              <a:t>from</a:t>
            </a:r>
            <a:r>
              <a:rPr lang="tr-TR" sz="2800" dirty="0" smtClean="0"/>
              <a:t> </a:t>
            </a:r>
            <a:r>
              <a:rPr lang="tr-TR" sz="2800" dirty="0" err="1" smtClean="0"/>
              <a:t>idle</a:t>
            </a:r>
            <a:r>
              <a:rPr lang="tr-TR" sz="2800" dirty="0" smtClean="0"/>
              <a:t> </a:t>
            </a:r>
            <a:r>
              <a:rPr lang="tr-TR" sz="2800" dirty="0" err="1" smtClean="0"/>
              <a:t>state</a:t>
            </a:r>
            <a:r>
              <a:rPr lang="tr-TR" sz="2800" dirty="0" smtClean="0"/>
              <a:t>. </a:t>
            </a:r>
            <a:r>
              <a:rPr lang="tr-TR" sz="2800" dirty="0" err="1" smtClean="0"/>
              <a:t>However</a:t>
            </a:r>
            <a:r>
              <a:rPr lang="tr-TR" sz="2800" dirty="0" smtClean="0"/>
              <a:t>, </a:t>
            </a:r>
            <a:r>
              <a:rPr lang="tr-TR" sz="2800" dirty="0" err="1" smtClean="0"/>
              <a:t>damage</a:t>
            </a:r>
            <a:r>
              <a:rPr lang="tr-TR" sz="2800" dirty="0" smtClean="0"/>
              <a:t> </a:t>
            </a:r>
            <a:r>
              <a:rPr lang="tr-TR" sz="2800" dirty="0" err="1" smtClean="0"/>
              <a:t>state</a:t>
            </a:r>
            <a:r>
              <a:rPr lang="tr-TR" sz="2800" dirty="0" smtClean="0"/>
              <a:t> </a:t>
            </a:r>
            <a:r>
              <a:rPr lang="tr-TR" sz="2800" dirty="0" err="1" smtClean="0"/>
              <a:t>may</a:t>
            </a:r>
            <a:r>
              <a:rPr lang="tr-TR" sz="2800" dirty="0" smtClean="0"/>
              <a:t> </a:t>
            </a:r>
            <a:r>
              <a:rPr lang="tr-TR" sz="2800" dirty="0" err="1" smtClean="0"/>
              <a:t>interrupt</a:t>
            </a:r>
            <a:r>
              <a:rPr lang="tr-TR" sz="2800" dirty="0" smtClean="0"/>
              <a:t> </a:t>
            </a:r>
            <a:r>
              <a:rPr lang="tr-TR" sz="2800" dirty="0" err="1" smtClean="0"/>
              <a:t>any</a:t>
            </a:r>
            <a:r>
              <a:rPr lang="tr-TR" sz="2800" dirty="0" smtClean="0"/>
              <a:t> </a:t>
            </a:r>
            <a:r>
              <a:rPr lang="tr-TR" sz="2800" dirty="0" err="1" smtClean="0"/>
              <a:t>state</a:t>
            </a:r>
            <a:r>
              <a:rPr lang="tr-TR" sz="2800" dirty="0" smtClean="0"/>
              <a:t> </a:t>
            </a:r>
            <a:r>
              <a:rPr lang="tr-TR" sz="2800" dirty="0" err="1" smtClean="0"/>
              <a:t>and</a:t>
            </a:r>
            <a:r>
              <a:rPr lang="tr-TR" sz="2800" dirty="0" smtClean="0"/>
              <a:t> start.</a:t>
            </a:r>
          </a:p>
          <a:p>
            <a:pPr marL="457200" indent="-457200">
              <a:buFont typeface="Arial" charset="0"/>
              <a:buChar char="•"/>
            </a:pPr>
            <a:endParaRPr lang="tr-TR" sz="5400" dirty="0" smtClean="0"/>
          </a:p>
          <a:p>
            <a:pPr marL="457200" indent="-457200">
              <a:buFont typeface="Arial" charset="0"/>
              <a:buChar char="•"/>
            </a:pPr>
            <a:endParaRPr lang="tr-TR" sz="2800" dirty="0" smtClean="0"/>
          </a:p>
          <a:p>
            <a:pPr marL="457200" indent="-457200">
              <a:buFont typeface="Arial" charset="0"/>
              <a:buChar char="•"/>
            </a:pPr>
            <a:endParaRPr lang="tr-TR" sz="2800" dirty="0" smtClean="0"/>
          </a:p>
          <a:p>
            <a:pPr marL="457200" indent="-457200">
              <a:buFont typeface="Arial" charset="0"/>
              <a:buChar char="•"/>
            </a:pPr>
            <a:endParaRPr lang="en-US" sz="2800" dirty="0"/>
          </a:p>
        </p:txBody>
      </p:sp>
      <p:sp>
        <p:nvSpPr>
          <p:cNvPr id="15" name="Rectangle"/>
          <p:cNvSpPr/>
          <p:nvPr/>
        </p:nvSpPr>
        <p:spPr>
          <a:xfrm>
            <a:off x="17034600" y="15740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271" t="19657" r="34687" b="48091"/>
          <a:stretch/>
        </p:blipFill>
        <p:spPr bwMode="auto">
          <a:xfrm>
            <a:off x="-1" y="28013"/>
            <a:ext cx="12573001" cy="4807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854" t="11405" r="17396" b="23473"/>
          <a:stretch/>
        </p:blipFill>
        <p:spPr bwMode="auto">
          <a:xfrm>
            <a:off x="0" y="5032352"/>
            <a:ext cx="15573864" cy="868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874148"/>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p:nvPr/>
        </p:nvSpPr>
        <p:spPr>
          <a:xfrm>
            <a:off x="12200817" y="-53266"/>
            <a:ext cx="12254204" cy="13716000"/>
          </a:xfrm>
          <a:prstGeom prst="rect">
            <a:avLst/>
          </a:prstGeom>
          <a:solidFill>
            <a:srgbClr val="F3F3F3"/>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44"/>
          <p:cNvSpPr txBox="1"/>
          <p:nvPr/>
        </p:nvSpPr>
        <p:spPr>
          <a:xfrm>
            <a:off x="1752108" y="3618651"/>
            <a:ext cx="8973592" cy="1641475"/>
          </a:xfrm>
          <a:prstGeom prst="rect">
            <a:avLst/>
          </a:prstGeom>
          <a:noFill/>
          <a:ln>
            <a:noFill/>
          </a:ln>
        </p:spPr>
        <p:txBody>
          <a:bodyPr spcFirstLastPara="1" wrap="square" lIns="50800" tIns="50800" rIns="50800" bIns="50800" anchor="b"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a:solidFill>
                  <a:srgbClr val="000000"/>
                </a:solidFill>
                <a:latin typeface="Helvetica Neue"/>
                <a:ea typeface="Helvetica Neue"/>
                <a:cs typeface="Helvetica Neue"/>
                <a:sym typeface="Helvetica Neue"/>
              </a:rPr>
              <a:t>LABWORK: </a:t>
            </a:r>
            <a:endParaRPr dirty="0"/>
          </a:p>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IMPLEMENT ANIMATIONS</a:t>
            </a:r>
            <a:r>
              <a:rPr lang="tr-TR" sz="5000" b="1" i="0" u="none" strike="noStrike" cap="none" dirty="0">
                <a:solidFill>
                  <a:srgbClr val="000000"/>
                </a:solidFill>
                <a:latin typeface="Helvetica Neue"/>
                <a:ea typeface="Helvetica Neue"/>
                <a:cs typeface="Helvetica Neue"/>
                <a:sym typeface="Helvetica Neue"/>
              </a:rPr>
              <a:t>	</a:t>
            </a:r>
            <a:endParaRPr sz="5000" b="1" i="0" u="none" strike="noStrike" cap="none" dirty="0">
              <a:solidFill>
                <a:srgbClr val="000000"/>
              </a:solidFill>
              <a:latin typeface="Helvetica Neue"/>
              <a:ea typeface="Helvetica Neue"/>
              <a:cs typeface="Helvetica Neue"/>
              <a:sym typeface="Helvetica Neue"/>
            </a:endParaRPr>
          </a:p>
        </p:txBody>
      </p:sp>
      <p:sp>
        <p:nvSpPr>
          <p:cNvPr id="593" name="Google Shape;593;p44"/>
          <p:cNvSpPr/>
          <p:nvPr/>
        </p:nvSpPr>
        <p:spPr>
          <a:xfrm>
            <a:off x="14050270" y="4399603"/>
            <a:ext cx="9238448" cy="5406608"/>
          </a:xfrm>
          <a:prstGeom prst="rect">
            <a:avLst/>
          </a:prstGeom>
          <a:noFill/>
          <a:ln>
            <a:noFill/>
          </a:ln>
        </p:spPr>
        <p:txBody>
          <a:bodyPr spcFirstLastPara="1" wrap="square" lIns="50800" tIns="50800" rIns="50800" bIns="50800" anchor="t" anchorCtr="0">
            <a:spAutoFit/>
          </a:bodyPr>
          <a:lstStyle/>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279400" algn="l" rtl="0">
              <a:lnSpc>
                <a:spcPct val="100000"/>
              </a:lnSpc>
              <a:spcBef>
                <a:spcPts val="1000"/>
              </a:spcBef>
              <a:spcAft>
                <a:spcPts val="0"/>
              </a:spcAft>
              <a:buClr>
                <a:srgbClr val="000000"/>
              </a:buClr>
              <a:buSzPts val="2800"/>
              <a:buFont typeface="Arial"/>
              <a:buNone/>
            </a:pPr>
            <a:endParaRPr sz="2800" b="0" i="0" u="none" strike="noStrike" cap="none">
              <a:solidFill>
                <a:srgbClr val="000000"/>
              </a:solidFill>
              <a:latin typeface="Helvetica Neue"/>
              <a:ea typeface="Helvetica Neue"/>
              <a:cs typeface="Helvetica Neue"/>
              <a:sym typeface="Helvetica Neue"/>
            </a:endParaRPr>
          </a:p>
          <a:p>
            <a:pPr marL="457200" marR="0" lvl="0" indent="-114300" algn="l" rtl="0">
              <a:lnSpc>
                <a:spcPct val="100000"/>
              </a:lnSpc>
              <a:spcBef>
                <a:spcPts val="1000"/>
              </a:spcBef>
              <a:spcAft>
                <a:spcPts val="0"/>
              </a:spcAft>
              <a:buClr>
                <a:srgbClr val="000000"/>
              </a:buClr>
              <a:buSzPts val="5400"/>
              <a:buFont typeface="Arial"/>
              <a:buNone/>
            </a:pPr>
            <a:endParaRPr sz="5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2800"/>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sp>
        <p:nvSpPr>
          <p:cNvPr id="594" name="Google Shape;594;p44"/>
          <p:cNvSpPr/>
          <p:nvPr/>
        </p:nvSpPr>
        <p:spPr>
          <a:xfrm>
            <a:off x="1762501" y="5461894"/>
            <a:ext cx="940003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95" name="Google Shape;595;p44"/>
          <p:cNvPicPr preferRelativeResize="0"/>
          <p:nvPr/>
        </p:nvPicPr>
        <p:blipFill rotWithShape="1">
          <a:blip r:embed="rId3">
            <a:alphaModFix/>
          </a:blip>
          <a:srcRect l="16436" t="8536" r="16029" b="30822"/>
          <a:stretch/>
        </p:blipFill>
        <p:spPr>
          <a:xfrm>
            <a:off x="4693243" y="403083"/>
            <a:ext cx="2626729" cy="2683625"/>
          </a:xfrm>
          <a:prstGeom prst="rect">
            <a:avLst/>
          </a:prstGeom>
          <a:noFill/>
          <a:ln>
            <a:noFill/>
          </a:ln>
        </p:spPr>
      </p:pic>
      <p:sp>
        <p:nvSpPr>
          <p:cNvPr id="596" name="Google Shape;596;p44"/>
          <p:cNvSpPr/>
          <p:nvPr/>
        </p:nvSpPr>
        <p:spPr>
          <a:xfrm>
            <a:off x="1762501" y="5917012"/>
            <a:ext cx="9400032" cy="3980577"/>
          </a:xfrm>
          <a:prstGeom prst="rect">
            <a:avLst/>
          </a:prstGeom>
          <a:noFill/>
          <a:ln>
            <a:noFill/>
          </a:ln>
        </p:spPr>
        <p:txBody>
          <a:bodyPr spcFirstLastPara="1" wrap="square" lIns="50800" tIns="50800" rIns="50800" bIns="50800" anchor="t" anchorCtr="0">
            <a:spAutoFit/>
          </a:bodyPr>
          <a:lstStyle/>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Implement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impact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a:t>
            </a:r>
            <a:r>
              <a:rPr lang="tr-TR" sz="2800" dirty="0" err="1">
                <a:latin typeface="Helvetica Neue"/>
                <a:ea typeface="Helvetica Neue"/>
                <a:cs typeface="Helvetica Neue"/>
                <a:sym typeface="Helvetica Neue"/>
              </a:rPr>
              <a:t>using</a:t>
            </a:r>
            <a:r>
              <a:rPr lang="tr-TR" sz="2800" dirty="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BP_DamageVolume</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b="0" i="0" u="none" strike="noStrike" cap="none" dirty="0" err="1" smtClean="0">
                <a:solidFill>
                  <a:srgbClr val="000000"/>
                </a:solidFill>
                <a:latin typeface="Helvetica Neue"/>
                <a:ea typeface="Helvetica Neue"/>
                <a:cs typeface="Helvetica Neue"/>
                <a:sym typeface="Helvetica Neue"/>
              </a:rPr>
              <a:t>Implement</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Death</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animation</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using</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BP_DamageVolume</a:t>
            </a:r>
            <a:r>
              <a:rPr lang="tr-TR" sz="2800" b="0" i="0" u="none" strike="noStrike" cap="none" dirty="0" smtClean="0">
                <a:solidFill>
                  <a:srgbClr val="000000"/>
                </a:solidFill>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Make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character</a:t>
            </a:r>
            <a:r>
              <a:rPr lang="tr-TR" sz="2800" dirty="0" smtClean="0">
                <a:latin typeface="Helvetica Neue"/>
                <a:ea typeface="Helvetica Neue"/>
                <a:cs typeface="Helvetica Neue"/>
                <a:sym typeface="Helvetica Neue"/>
              </a:rPr>
              <a:t> do a </a:t>
            </a:r>
            <a:r>
              <a:rPr lang="tr-TR" sz="2800" dirty="0" err="1" smtClean="0">
                <a:latin typeface="Helvetica Neue"/>
                <a:ea typeface="Helvetica Neue"/>
                <a:cs typeface="Helvetica Neue"/>
                <a:sym typeface="Helvetica Neue"/>
              </a:rPr>
              <a:t>different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impact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every</a:t>
            </a:r>
            <a:r>
              <a:rPr lang="tr-TR" sz="2800" dirty="0" smtClean="0">
                <a:latin typeface="Helvetica Neue"/>
                <a:ea typeface="Helvetica Neue"/>
                <a:cs typeface="Helvetica Neue"/>
                <a:sym typeface="Helvetica Neue"/>
              </a:rPr>
              <a:t> time.</a:t>
            </a:r>
          </a:p>
          <a:p>
            <a:pPr marL="457200" indent="-457200" algn="l">
              <a:buClr>
                <a:srgbClr val="000000"/>
              </a:buClr>
              <a:buSzPts val="2800"/>
              <a:buFont typeface="Arial"/>
              <a:buChar char="•"/>
            </a:pPr>
            <a:r>
              <a:rPr lang="tr-TR" sz="2800" b="0" i="0" u="none" strike="noStrike" cap="none" dirty="0" err="1" smtClean="0">
                <a:solidFill>
                  <a:srgbClr val="000000"/>
                </a:solidFill>
                <a:latin typeface="Helvetica Neue"/>
                <a:ea typeface="Helvetica Neue"/>
                <a:cs typeface="Helvetica Neue"/>
                <a:sym typeface="Helvetica Neue"/>
              </a:rPr>
              <a:t>Make</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the</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character</a:t>
            </a:r>
            <a:r>
              <a:rPr lang="tr-TR" sz="2800" b="0" i="0" u="none" strike="noStrike" cap="none" dirty="0" smtClean="0">
                <a:solidFill>
                  <a:srgbClr val="000000"/>
                </a:solidFill>
                <a:latin typeface="Helvetica Neue"/>
                <a:ea typeface="Helvetica Neue"/>
                <a:cs typeface="Helvetica Neue"/>
                <a:sym typeface="Helvetica Neue"/>
              </a:rPr>
              <a:t> do a </a:t>
            </a:r>
            <a:r>
              <a:rPr lang="tr-TR" sz="2800" b="0" i="0" u="none" strike="noStrike" cap="none" dirty="0" err="1" smtClean="0">
                <a:solidFill>
                  <a:srgbClr val="000000"/>
                </a:solidFill>
                <a:latin typeface="Helvetica Neue"/>
                <a:ea typeface="Helvetica Neue"/>
                <a:cs typeface="Helvetica Neue"/>
                <a:sym typeface="Helvetica Neue"/>
              </a:rPr>
              <a:t>different</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death</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animation</a:t>
            </a:r>
            <a:r>
              <a:rPr lang="tr-TR" sz="2800" b="0" i="0" u="none" strike="noStrike" cap="none" dirty="0" smtClean="0">
                <a:solidFill>
                  <a:srgbClr val="000000"/>
                </a:solidFill>
                <a:latin typeface="Helvetica Neue"/>
                <a:ea typeface="Helvetica Neue"/>
                <a:cs typeface="Helvetica Neue"/>
                <a:sym typeface="Helvetica Neue"/>
              </a:rPr>
              <a:t> </a:t>
            </a:r>
            <a:r>
              <a:rPr lang="tr-TR" sz="2800" b="0" i="0" u="none" strike="noStrike" cap="none" dirty="0" err="1" smtClean="0">
                <a:solidFill>
                  <a:srgbClr val="000000"/>
                </a:solidFill>
                <a:latin typeface="Helvetica Neue"/>
                <a:ea typeface="Helvetica Neue"/>
                <a:cs typeface="Helvetica Neue"/>
                <a:sym typeface="Helvetica Neue"/>
              </a:rPr>
              <a:t>every</a:t>
            </a:r>
            <a:r>
              <a:rPr lang="tr-TR" sz="2800" b="0" i="0" u="none" strike="noStrike" cap="none" dirty="0" smtClean="0">
                <a:solidFill>
                  <a:srgbClr val="000000"/>
                </a:solidFill>
                <a:latin typeface="Helvetica Neue"/>
                <a:ea typeface="Helvetica Neue"/>
                <a:cs typeface="Helvetica Neue"/>
                <a:sym typeface="Helvetica Neue"/>
              </a:rPr>
              <a:t> time.</a:t>
            </a:r>
          </a:p>
          <a:p>
            <a:pPr marL="457200" indent="-457200" algn="l">
              <a:buClr>
                <a:srgbClr val="000000"/>
              </a:buClr>
              <a:buSzPts val="2800"/>
              <a:buFont typeface="Arial"/>
              <a:buChar char="•"/>
            </a:pPr>
            <a:r>
              <a:rPr lang="tr-TR" sz="2800" dirty="0" err="1" smtClean="0">
                <a:latin typeface="Helvetica Neue"/>
                <a:sym typeface="Helvetica Neue"/>
              </a:rPr>
              <a:t>Make</a:t>
            </a:r>
            <a:r>
              <a:rPr lang="tr-TR" sz="2800" dirty="0" smtClean="0">
                <a:latin typeface="Helvetica Neue"/>
                <a:sym typeface="Helvetica Neue"/>
              </a:rPr>
              <a:t> </a:t>
            </a:r>
            <a:r>
              <a:rPr lang="tr-TR" sz="2800" dirty="0" err="1" smtClean="0">
                <a:latin typeface="Helvetica Neue"/>
                <a:sym typeface="Helvetica Neue"/>
              </a:rPr>
              <a:t>the</a:t>
            </a:r>
            <a:r>
              <a:rPr lang="tr-TR" sz="2800" dirty="0" smtClean="0">
                <a:latin typeface="Helvetica Neue"/>
                <a:sym typeface="Helvetica Neue"/>
              </a:rPr>
              <a:t> </a:t>
            </a:r>
            <a:r>
              <a:rPr lang="tr-TR" sz="2800" dirty="0" err="1" smtClean="0">
                <a:latin typeface="Helvetica Neue"/>
                <a:sym typeface="Helvetica Neue"/>
              </a:rPr>
              <a:t>character</a:t>
            </a:r>
            <a:r>
              <a:rPr lang="tr-TR" sz="2800" dirty="0" smtClean="0">
                <a:latin typeface="Helvetica Neue"/>
                <a:sym typeface="Helvetica Neue"/>
              </a:rPr>
              <a:t> not </a:t>
            </a:r>
            <a:r>
              <a:rPr lang="tr-TR" sz="2800" dirty="0" err="1" smtClean="0">
                <a:latin typeface="Helvetica Neue"/>
                <a:sym typeface="Helvetica Neue"/>
              </a:rPr>
              <a:t>move</a:t>
            </a:r>
            <a:r>
              <a:rPr lang="tr-TR" sz="2800" dirty="0" smtClean="0">
                <a:latin typeface="Helvetica Neue"/>
                <a:sym typeface="Helvetica Neue"/>
              </a:rPr>
              <a:t> </a:t>
            </a:r>
            <a:r>
              <a:rPr lang="tr-TR" sz="2800" dirty="0" err="1" smtClean="0">
                <a:latin typeface="Helvetica Neue"/>
                <a:sym typeface="Helvetica Neue"/>
              </a:rPr>
              <a:t>while</a:t>
            </a:r>
            <a:r>
              <a:rPr lang="tr-TR" sz="2800" dirty="0" smtClean="0">
                <a:latin typeface="Helvetica Neue"/>
                <a:sym typeface="Helvetica Neue"/>
              </a:rPr>
              <a:t> </a:t>
            </a:r>
            <a:r>
              <a:rPr lang="tr-TR" sz="2800" dirty="0" err="1" smtClean="0">
                <a:latin typeface="Helvetica Neue"/>
                <a:sym typeface="Helvetica Neue"/>
              </a:rPr>
              <a:t>attacking</a:t>
            </a:r>
            <a:r>
              <a:rPr lang="tr-TR" sz="2800" dirty="0" smtClean="0">
                <a:latin typeface="Helvetica Neue"/>
                <a:sym typeface="Helvetica Neue"/>
              </a:rPr>
              <a:t>.</a:t>
            </a:r>
          </a:p>
          <a:p>
            <a:pPr marL="457200" indent="-457200" algn="l">
              <a:buClr>
                <a:srgbClr val="000000"/>
              </a:buClr>
              <a:buSzPts val="2800"/>
              <a:buFont typeface="Arial"/>
              <a:buChar char="•"/>
            </a:pPr>
            <a:r>
              <a:rPr lang="tr-TR" sz="2800" dirty="0" err="1" smtClean="0">
                <a:latin typeface="Helvetica Neue"/>
                <a:sym typeface="Helvetica Neue"/>
              </a:rPr>
              <a:t>Make</a:t>
            </a:r>
            <a:r>
              <a:rPr lang="tr-TR" sz="2800" dirty="0" smtClean="0">
                <a:latin typeface="Helvetica Neue"/>
                <a:sym typeface="Helvetica Neue"/>
              </a:rPr>
              <a:t> </a:t>
            </a:r>
            <a:r>
              <a:rPr lang="tr-TR" sz="2800" dirty="0" err="1" smtClean="0">
                <a:latin typeface="Helvetica Neue"/>
                <a:sym typeface="Helvetica Neue"/>
              </a:rPr>
              <a:t>the</a:t>
            </a:r>
            <a:r>
              <a:rPr lang="tr-TR" sz="2800" dirty="0" smtClean="0">
                <a:latin typeface="Helvetica Neue"/>
                <a:sym typeface="Helvetica Neue"/>
              </a:rPr>
              <a:t> </a:t>
            </a:r>
            <a:r>
              <a:rPr lang="tr-TR" sz="2800" dirty="0" err="1" smtClean="0">
                <a:latin typeface="Helvetica Neue"/>
                <a:sym typeface="Helvetica Neue"/>
              </a:rPr>
              <a:t>character</a:t>
            </a:r>
            <a:r>
              <a:rPr lang="tr-TR" sz="2800" dirty="0" smtClean="0">
                <a:latin typeface="Helvetica Neue"/>
                <a:sym typeface="Helvetica Neue"/>
              </a:rPr>
              <a:t> </a:t>
            </a:r>
            <a:r>
              <a:rPr lang="tr-TR" sz="2800" dirty="0" err="1" smtClean="0">
                <a:latin typeface="Helvetica Neue"/>
                <a:sym typeface="Helvetica Neue"/>
              </a:rPr>
              <a:t>unable</a:t>
            </a:r>
            <a:r>
              <a:rPr lang="tr-TR" sz="2800" dirty="0" smtClean="0">
                <a:latin typeface="Helvetica Neue"/>
                <a:sym typeface="Helvetica Neue"/>
              </a:rPr>
              <a:t> </a:t>
            </a:r>
            <a:r>
              <a:rPr lang="tr-TR" sz="2800" dirty="0" err="1" smtClean="0">
                <a:latin typeface="Helvetica Neue"/>
                <a:sym typeface="Helvetica Neue"/>
              </a:rPr>
              <a:t>to</a:t>
            </a:r>
            <a:r>
              <a:rPr lang="tr-TR" sz="2800" dirty="0" smtClean="0">
                <a:latin typeface="Helvetica Neue"/>
                <a:sym typeface="Helvetica Neue"/>
              </a:rPr>
              <a:t> </a:t>
            </a:r>
            <a:r>
              <a:rPr lang="tr-TR" sz="2800" dirty="0" err="1" smtClean="0">
                <a:latin typeface="Helvetica Neue"/>
                <a:sym typeface="Helvetica Neue"/>
              </a:rPr>
              <a:t>turn</a:t>
            </a:r>
            <a:r>
              <a:rPr lang="tr-TR" sz="2800" dirty="0" smtClean="0">
                <a:latin typeface="Helvetica Neue"/>
                <a:sym typeface="Helvetica Neue"/>
              </a:rPr>
              <a:t> </a:t>
            </a:r>
            <a:r>
              <a:rPr lang="tr-TR" sz="2800" dirty="0" err="1" smtClean="0">
                <a:latin typeface="Helvetica Neue"/>
                <a:sym typeface="Helvetica Neue"/>
              </a:rPr>
              <a:t>while</a:t>
            </a:r>
            <a:r>
              <a:rPr lang="tr-TR" sz="2800" dirty="0" smtClean="0">
                <a:latin typeface="Helvetica Neue"/>
                <a:sym typeface="Helvetica Neue"/>
              </a:rPr>
              <a:t> </a:t>
            </a:r>
            <a:r>
              <a:rPr lang="tr-TR" sz="2800" dirty="0" err="1" smtClean="0">
                <a:latin typeface="Helvetica Neue"/>
                <a:sym typeface="Helvetica Neue"/>
              </a:rPr>
              <a:t>attacking</a:t>
            </a:r>
            <a:r>
              <a:rPr lang="tr-TR" sz="2800" dirty="0" smtClean="0">
                <a:latin typeface="Helvetica Neue"/>
                <a:sym typeface="Helvetica Neue"/>
              </a:rPr>
              <a:t>.</a:t>
            </a:r>
            <a:endParaRPr sz="2800" b="0" i="0" u="none" strike="noStrike" cap="none" dirty="0">
              <a:solidFill>
                <a:srgbClr val="000000"/>
              </a:solidFill>
              <a:latin typeface="Helvetica Neue"/>
              <a:ea typeface="Helvetica Neue"/>
              <a:cs typeface="Helvetica Neue"/>
              <a:sym typeface="Helvetica Neue"/>
            </a:endParaRPr>
          </a:p>
        </p:txBody>
      </p:sp>
      <p:sp>
        <p:nvSpPr>
          <p:cNvPr id="597" name="Google Shape;597;p44"/>
          <p:cNvSpPr/>
          <p:nvPr/>
        </p:nvSpPr>
        <p:spPr>
          <a:xfrm>
            <a:off x="13911672" y="558800"/>
            <a:ext cx="10205628" cy="18076743"/>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5000"/>
              <a:buFont typeface="Helvetica Neue"/>
              <a:buNone/>
            </a:pPr>
            <a:r>
              <a:rPr lang="tr-TR" sz="5000" b="1" i="0" u="none" strike="noStrike" cap="none" dirty="0" smtClean="0">
                <a:solidFill>
                  <a:srgbClr val="000000"/>
                </a:solidFill>
                <a:latin typeface="Helvetica Neue"/>
                <a:ea typeface="Helvetica Neue"/>
                <a:cs typeface="Helvetica Neue"/>
                <a:sym typeface="Helvetica Neue"/>
              </a:rPr>
              <a:t>HINTS:</a:t>
            </a:r>
            <a:endParaRPr dirty="0"/>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Decide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random</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damage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death</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in </a:t>
            </a:r>
            <a:r>
              <a:rPr lang="tr-TR" sz="2800" dirty="0" err="1" smtClean="0">
                <a:latin typeface="Helvetica Neue"/>
                <a:ea typeface="Helvetica Neue"/>
                <a:cs typeface="Helvetica Neue"/>
                <a:sym typeface="Helvetica Neue"/>
              </a:rPr>
              <a:t>ChangeAnimState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event</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Each</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player</a:t>
            </a:r>
            <a:r>
              <a:rPr lang="tr-TR" sz="2800" dirty="0" smtClean="0">
                <a:latin typeface="Helvetica Neue"/>
                <a:ea typeface="Helvetica Neue"/>
                <a:cs typeface="Helvetica Neue"/>
                <a:sym typeface="Helvetica Neue"/>
              </a:rPr>
              <a:t> has </a:t>
            </a:r>
            <a:r>
              <a:rPr lang="tr-TR" sz="2800" dirty="0" err="1" smtClean="0">
                <a:latin typeface="Helvetica Neue"/>
                <a:ea typeface="Helvetica Neue"/>
                <a:cs typeface="Helvetica Neue"/>
                <a:sym typeface="Helvetica Neue"/>
              </a:rPr>
              <a:t>its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sequence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property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exposable</a:t>
            </a:r>
            <a:r>
              <a:rPr lang="tr-TR" sz="2800" dirty="0" smtClean="0">
                <a:latin typeface="Helvetica Neue"/>
                <a:ea typeface="Helvetica Neue"/>
                <a:cs typeface="Helvetica Neue"/>
                <a:sym typeface="Helvetica Neue"/>
              </a:rPr>
              <a:t> as a </a:t>
            </a:r>
            <a:r>
              <a:rPr lang="tr-TR" sz="2800" dirty="0" err="1" smtClean="0">
                <a:latin typeface="Helvetica Neue"/>
                <a:ea typeface="Helvetica Neue"/>
                <a:cs typeface="Helvetica Neue"/>
                <a:sym typeface="Helvetica Neue"/>
              </a:rPr>
              <a:t>pin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This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provides</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promote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the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pin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to</a:t>
            </a:r>
            <a:r>
              <a:rPr lang="tr-TR" sz="2800" dirty="0" smtClean="0">
                <a:latin typeface="Helvetica Neue"/>
                <a:ea typeface="Helvetica Neue"/>
                <a:cs typeface="Helvetica Neue"/>
                <a:sym typeface="Helvetica Neue"/>
              </a:rPr>
              <a:t> a </a:t>
            </a:r>
            <a:r>
              <a:rPr lang="tr-TR" sz="2800" dirty="0" err="1" smtClean="0">
                <a:latin typeface="Helvetica Neue"/>
                <a:ea typeface="Helvetica Neue"/>
                <a:cs typeface="Helvetica Neue"/>
                <a:sym typeface="Helvetica Neue"/>
              </a:rPr>
              <a:t>variable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select</a:t>
            </a:r>
            <a:r>
              <a:rPr lang="tr-TR" sz="2800" dirty="0" smtClean="0">
                <a:latin typeface="Helvetica Neue"/>
                <a:ea typeface="Helvetica Neue"/>
                <a:cs typeface="Helvetica Neue"/>
                <a:sym typeface="Helvetica Neue"/>
              </a:rPr>
              <a:t> a </a:t>
            </a:r>
            <a:r>
              <a:rPr lang="tr-TR" sz="2800" dirty="0" err="1" smtClean="0">
                <a:latin typeface="Helvetica Neue"/>
                <a:ea typeface="Helvetica Neue"/>
                <a:cs typeface="Helvetica Neue"/>
                <a:sym typeface="Helvetica Neue"/>
              </a:rPr>
              <a:t>different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animation</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everytime</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Consider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addings</a:t>
            </a:r>
            <a:r>
              <a:rPr lang="tr-TR" sz="2800" dirty="0" smtClean="0">
                <a:latin typeface="Helvetica Neue"/>
                <a:ea typeface="Helvetica Neue"/>
                <a:cs typeface="Helvetica Neue"/>
                <a:sym typeface="Helvetica Neue"/>
              </a:rPr>
              <a:t> a global </a:t>
            </a:r>
            <a:r>
              <a:rPr lang="tr-TR" sz="2800" dirty="0" err="1" smtClean="0">
                <a:latin typeface="Helvetica Neue"/>
                <a:ea typeface="Helvetica Neue"/>
                <a:cs typeface="Helvetica Neue"/>
                <a:sym typeface="Helvetica Neue"/>
              </a:rPr>
              <a:t>scale</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property</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for</a:t>
            </a:r>
            <a:r>
              <a:rPr lang="tr-TR" sz="2800" dirty="0" smtClean="0">
                <a:latin typeface="Helvetica Neue"/>
                <a:ea typeface="Helvetica Neue"/>
                <a:cs typeface="Helvetica Neue"/>
                <a:sym typeface="Helvetica Neue"/>
              </a:rPr>
              <a:t> </a:t>
            </a:r>
            <a:r>
              <a:rPr lang="tr-TR" sz="2800" dirty="0" err="1" smtClean="0"/>
              <a:t>ACOAAvatar</a:t>
            </a:r>
            <a:r>
              <a:rPr lang="tr-TR" sz="2800" dirty="0" smtClean="0"/>
              <a:t>::</a:t>
            </a:r>
            <a:r>
              <a:rPr lang="tr-TR" sz="2800" dirty="0" err="1" smtClean="0">
                <a:latin typeface="Helvetica Neue"/>
                <a:ea typeface="Helvetica Neue"/>
                <a:cs typeface="Helvetica Neue"/>
                <a:sym typeface="Helvetica Neue"/>
              </a:rPr>
              <a:t>MoveForward</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and</a:t>
            </a:r>
            <a:r>
              <a:rPr lang="tr-TR" sz="2800" dirty="0" smtClean="0">
                <a:latin typeface="Helvetica Neue"/>
                <a:ea typeface="Helvetica Neue"/>
                <a:cs typeface="Helvetica Neue"/>
                <a:sym typeface="Helvetica Neue"/>
              </a:rPr>
              <a:t> </a:t>
            </a:r>
            <a:r>
              <a:rPr lang="tr-TR" sz="2800" dirty="0" err="1" smtClean="0"/>
              <a:t>ACOAAvatar</a:t>
            </a:r>
            <a:r>
              <a:rPr lang="tr-TR" sz="2800" dirty="0" smtClean="0"/>
              <a:t>::</a:t>
            </a:r>
            <a:r>
              <a:rPr lang="tr-TR" sz="2800" dirty="0" err="1" smtClean="0">
                <a:latin typeface="Helvetica Neue"/>
                <a:ea typeface="Helvetica Neue"/>
                <a:cs typeface="Helvetica Neue"/>
                <a:sym typeface="Helvetica Neue"/>
              </a:rPr>
              <a:t>MoveRight</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functions</a:t>
            </a:r>
            <a:r>
              <a:rPr lang="tr-TR" sz="2800" dirty="0" smtClean="0">
                <a:latin typeface="Helvetica Neue"/>
                <a:ea typeface="Helvetica Neue"/>
                <a:cs typeface="Helvetica Neue"/>
                <a:sym typeface="Helvetica Neue"/>
              </a:rPr>
              <a:t>.</a:t>
            </a:r>
          </a:p>
          <a:p>
            <a:pPr marL="457200" indent="-457200" algn="l">
              <a:buClr>
                <a:srgbClr val="000000"/>
              </a:buClr>
              <a:buSzPts val="2800"/>
              <a:buFont typeface="Arial"/>
              <a:buChar char="•"/>
            </a:pPr>
            <a:r>
              <a:rPr lang="tr-TR" sz="2800" dirty="0" err="1" smtClean="0">
                <a:latin typeface="Helvetica Neue"/>
                <a:ea typeface="Helvetica Neue"/>
                <a:cs typeface="Helvetica Neue"/>
                <a:sym typeface="Helvetica Neue"/>
              </a:rPr>
              <a:t>Consider</a:t>
            </a:r>
            <a:r>
              <a:rPr lang="tr-TR" sz="2800" dirty="0" smtClean="0">
                <a:latin typeface="Helvetica Neue"/>
                <a:ea typeface="Helvetica Neue"/>
                <a:cs typeface="Helvetica Neue"/>
                <a:sym typeface="Helvetica Neue"/>
              </a:rPr>
              <a:t> </a:t>
            </a:r>
            <a:r>
              <a:rPr lang="tr-TR" sz="2800" dirty="0" err="1" smtClean="0">
                <a:latin typeface="Helvetica Neue"/>
                <a:ea typeface="Helvetica Neue"/>
                <a:cs typeface="Helvetica Neue"/>
                <a:sym typeface="Helvetica Neue"/>
              </a:rPr>
              <a:t>modifying</a:t>
            </a:r>
            <a:r>
              <a:rPr lang="tr-TR" sz="2800" dirty="0" smtClean="0">
                <a:latin typeface="Helvetica Neue"/>
                <a:ea typeface="Helvetica Neue"/>
                <a:cs typeface="Helvetica Neue"/>
                <a:sym typeface="Helvetica Neue"/>
              </a:rPr>
              <a:t> </a:t>
            </a:r>
          </a:p>
          <a:p>
            <a:pPr marL="457200" indent="-457200" algn="l">
              <a:buClr>
                <a:srgbClr val="000000"/>
              </a:buClr>
              <a:buSzPts val="2800"/>
              <a:buFont typeface="Arial"/>
              <a:buChar char="•"/>
            </a:pPr>
            <a:r>
              <a:rPr lang="tr-TR" sz="2800" dirty="0" err="1" smtClean="0"/>
              <a:t>GetCharacterMovement</a:t>
            </a:r>
            <a:r>
              <a:rPr lang="tr-TR" sz="2800" dirty="0" smtClean="0"/>
              <a:t>()-&gt;</a:t>
            </a:r>
            <a:r>
              <a:rPr lang="tr-TR" sz="2800" dirty="0" err="1" smtClean="0"/>
              <a:t>bOrientRotationToMovement</a:t>
            </a:r>
            <a:r>
              <a:rPr lang="tr-TR" sz="2800" dirty="0" smtClean="0"/>
              <a:t> </a:t>
            </a:r>
            <a:r>
              <a:rPr lang="tr-TR" sz="2800" dirty="0" err="1" smtClean="0"/>
              <a:t>property</a:t>
            </a:r>
            <a:r>
              <a:rPr lang="tr-TR" sz="2800" dirty="0" smtClean="0"/>
              <a:t>;</a:t>
            </a: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smtClean="0">
              <a:latin typeface="Helvetica Neue"/>
              <a:ea typeface="Helvetica Neue"/>
              <a:cs typeface="Helvetica Neue"/>
              <a:sym typeface="Helvetica Neue"/>
            </a:endParaRPr>
          </a:p>
          <a:p>
            <a:pPr marL="457200" indent="-457200" algn="l">
              <a:buClr>
                <a:srgbClr val="000000"/>
              </a:buClr>
              <a:buSzPts val="2800"/>
              <a:buFont typeface="Arial"/>
              <a:buChar char="•"/>
            </a:pPr>
            <a:endParaRPr lang="tr-TR" sz="2800"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800"/>
              <a:buFont typeface="Helvetica Neue"/>
              <a:buNone/>
            </a:pPr>
            <a:endParaRPr sz="28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5000"/>
              <a:buFont typeface="Helvetica Neue"/>
              <a:buNone/>
            </a:pPr>
            <a:endParaRPr lang="tr-TR" sz="5000" b="1" i="0" u="none" strike="noStrike" cap="none" dirty="0" smtClean="0">
              <a:solidFill>
                <a:srgbClr val="000000"/>
              </a:solidFill>
              <a:latin typeface="Helvetica Neue"/>
              <a:ea typeface="Helvetica Neue"/>
              <a:cs typeface="Helvetica Neue"/>
              <a:sym typeface="Helvetica Neue"/>
            </a:endParaRPr>
          </a:p>
        </p:txBody>
      </p:sp>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1667" t="12220" b="50191"/>
          <a:stretch/>
        </p:blipFill>
        <p:spPr bwMode="auto">
          <a:xfrm>
            <a:off x="13667088" y="4212848"/>
            <a:ext cx="10450212" cy="559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3239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88" y="5638702"/>
            <a:ext cx="9307035"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41384548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583813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cap="all" dirty="0" err="1" smtClean="0"/>
              <a:t>Stamina</a:t>
            </a:r>
            <a:r>
              <a:rPr lang="tr-TR" cap="all" dirty="0" smtClean="0"/>
              <a:t> </a:t>
            </a:r>
            <a:r>
              <a:rPr lang="tr-TR" cap="all" dirty="0" err="1" smtClean="0"/>
              <a:t>System</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062998"/>
            <a:ext cx="8686800" cy="58887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Aft>
                <a:spcPts val="800"/>
              </a:spcAft>
              <a:buFont typeface="Arial" charset="0"/>
              <a:buChar char="•"/>
            </a:pPr>
            <a:r>
              <a:rPr lang="tr-TR" sz="2800" dirty="0" err="1"/>
              <a:t>UpdateMovementParams</a:t>
            </a:r>
            <a:r>
              <a:rPr lang="tr-TR" sz="2800" dirty="0"/>
              <a:t>() can be </a:t>
            </a:r>
            <a:r>
              <a:rPr lang="tr-TR" sz="2800" dirty="0" err="1"/>
              <a:t>used</a:t>
            </a:r>
            <a:r>
              <a:rPr lang="tr-TR" sz="2800" dirty="0"/>
              <a:t> </a:t>
            </a:r>
            <a:r>
              <a:rPr lang="tr-TR" sz="2800" dirty="0" err="1"/>
              <a:t>to</a:t>
            </a:r>
            <a:r>
              <a:rPr lang="tr-TR" sz="2800" dirty="0"/>
              <a:t> </a:t>
            </a:r>
            <a:r>
              <a:rPr lang="tr-TR" sz="2800" dirty="0" err="1"/>
              <a:t>refresh</a:t>
            </a:r>
            <a:r>
              <a:rPr lang="tr-TR" sz="2800" dirty="0"/>
              <a:t> </a:t>
            </a:r>
            <a:r>
              <a:rPr lang="tr-TR" sz="2800" dirty="0" err="1"/>
              <a:t>movement</a:t>
            </a:r>
            <a:r>
              <a:rPr lang="tr-TR" sz="2800" dirty="0"/>
              <a:t> </a:t>
            </a:r>
            <a:r>
              <a:rPr lang="tr-TR" sz="2800" dirty="0" err="1"/>
              <a:t>state</a:t>
            </a:r>
            <a:r>
              <a:rPr lang="tr-TR" sz="2800" dirty="0"/>
              <a:t> of </a:t>
            </a:r>
            <a:r>
              <a:rPr lang="tr-TR" sz="2800" dirty="0" err="1"/>
              <a:t>the</a:t>
            </a:r>
            <a:r>
              <a:rPr lang="tr-TR" sz="2800" dirty="0"/>
              <a:t> </a:t>
            </a:r>
            <a:r>
              <a:rPr lang="tr-TR" sz="2800" dirty="0" err="1"/>
              <a:t>character</a:t>
            </a:r>
            <a:r>
              <a:rPr lang="tr-TR" sz="2800" dirty="0"/>
              <a:t> in general here.</a:t>
            </a:r>
          </a:p>
          <a:p>
            <a:pPr marL="457200" indent="-457200">
              <a:spcAft>
                <a:spcPts val="800"/>
              </a:spcAft>
              <a:buFont typeface="Arial" charset="0"/>
              <a:buChar char="•"/>
            </a:pPr>
            <a:r>
              <a:rPr lang="tr-TR" sz="2800" dirty="0" err="1"/>
              <a:t>When</a:t>
            </a:r>
            <a:r>
              <a:rPr lang="tr-TR" sz="2800" dirty="0"/>
              <a:t> </a:t>
            </a:r>
            <a:r>
              <a:rPr lang="tr-TR" sz="2800" dirty="0" err="1"/>
              <a:t>Stamina</a:t>
            </a:r>
            <a:r>
              <a:rPr lang="tr-TR" sz="2800" dirty="0"/>
              <a:t> is </a:t>
            </a:r>
            <a:r>
              <a:rPr lang="tr-TR" sz="2800" dirty="0" err="1"/>
              <a:t>drained</a:t>
            </a:r>
            <a:r>
              <a:rPr lang="tr-TR" sz="2800" dirty="0"/>
              <a:t> </a:t>
            </a:r>
            <a:r>
              <a:rPr lang="tr-TR" sz="2800" dirty="0" err="1"/>
              <a:t>by</a:t>
            </a:r>
            <a:r>
              <a:rPr lang="tr-TR" sz="2800" dirty="0"/>
              <a:t> </a:t>
            </a:r>
            <a:r>
              <a:rPr lang="tr-TR" sz="2800" dirty="0" err="1"/>
              <a:t>running</a:t>
            </a:r>
            <a:r>
              <a:rPr lang="tr-TR" sz="2800" dirty="0"/>
              <a:t>, </a:t>
            </a:r>
            <a:r>
              <a:rPr lang="tr-TR" sz="2800" dirty="0" err="1"/>
              <a:t>bStaminaDrained</a:t>
            </a:r>
            <a:r>
              <a:rPr lang="tr-TR" sz="2800" dirty="0"/>
              <a:t> </a:t>
            </a:r>
            <a:r>
              <a:rPr lang="tr-TR" sz="2800" dirty="0" err="1"/>
              <a:t>flag</a:t>
            </a:r>
            <a:r>
              <a:rPr lang="tr-TR" sz="2800" dirty="0"/>
              <a:t> </a:t>
            </a:r>
            <a:r>
              <a:rPr lang="tr-TR" sz="2800" dirty="0" err="1"/>
              <a:t>becomes</a:t>
            </a:r>
            <a:r>
              <a:rPr lang="tr-TR" sz="2800" dirty="0"/>
              <a:t> </a:t>
            </a:r>
            <a:r>
              <a:rPr lang="tr-TR" sz="2800" dirty="0" err="1"/>
              <a:t>true</a:t>
            </a:r>
            <a:r>
              <a:rPr lang="tr-TR" sz="2800" dirty="0"/>
              <a:t>, </a:t>
            </a:r>
            <a:r>
              <a:rPr lang="tr-TR" sz="2800" dirty="0" err="1"/>
              <a:t>preventing</a:t>
            </a:r>
            <a:r>
              <a:rPr lang="tr-TR" sz="2800" dirty="0"/>
              <a:t> </a:t>
            </a:r>
            <a:r>
              <a:rPr lang="tr-TR" sz="2800" dirty="0" err="1"/>
              <a:t>running</a:t>
            </a:r>
            <a:r>
              <a:rPr lang="tr-TR" sz="2800" dirty="0"/>
              <a:t> </a:t>
            </a:r>
            <a:r>
              <a:rPr lang="tr-TR" sz="2800" dirty="0" err="1"/>
              <a:t>until</a:t>
            </a:r>
            <a:r>
              <a:rPr lang="tr-TR" sz="2800" dirty="0"/>
              <a:t> </a:t>
            </a:r>
            <a:r>
              <a:rPr lang="tr-TR" sz="2800" dirty="0" err="1"/>
              <a:t>the</a:t>
            </a:r>
            <a:r>
              <a:rPr lang="tr-TR" sz="2800" dirty="0"/>
              <a:t> </a:t>
            </a:r>
            <a:r>
              <a:rPr lang="tr-TR" sz="2800" dirty="0" err="1"/>
              <a:t>Stamina</a:t>
            </a:r>
            <a:r>
              <a:rPr lang="tr-TR" sz="2800" dirty="0"/>
              <a:t> </a:t>
            </a:r>
            <a:r>
              <a:rPr lang="tr-TR" sz="2800" dirty="0" err="1"/>
              <a:t>reached</a:t>
            </a:r>
            <a:r>
              <a:rPr lang="tr-TR" sz="2800" dirty="0"/>
              <a:t> </a:t>
            </a:r>
            <a:r>
              <a:rPr lang="tr-TR" sz="2800" dirty="0" err="1"/>
              <a:t>to</a:t>
            </a:r>
            <a:r>
              <a:rPr lang="tr-TR" sz="2800" dirty="0"/>
              <a:t> </a:t>
            </a:r>
            <a:r>
              <a:rPr lang="tr-TR" sz="2800" dirty="0" err="1"/>
              <a:t>MaxStamina</a:t>
            </a:r>
            <a:r>
              <a:rPr lang="tr-TR" sz="2800" dirty="0"/>
              <a:t> </a:t>
            </a:r>
            <a:r>
              <a:rPr lang="tr-TR" sz="2800" dirty="0" err="1"/>
              <a:t>value</a:t>
            </a:r>
            <a:r>
              <a:rPr lang="tr-TR" sz="2800" dirty="0"/>
              <a:t>.</a:t>
            </a:r>
          </a:p>
          <a:p>
            <a:pPr marL="457200" indent="-457200">
              <a:spcAft>
                <a:spcPts val="800"/>
              </a:spcAft>
              <a:buFont typeface="Arial" charset="0"/>
              <a:buChar char="•"/>
            </a:pPr>
            <a:r>
              <a:rPr lang="tr-TR" sz="2800" dirty="0" err="1"/>
              <a:t>Stamina</a:t>
            </a:r>
            <a:r>
              <a:rPr lang="tr-TR" sz="2800" dirty="0"/>
              <a:t> </a:t>
            </a:r>
            <a:r>
              <a:rPr lang="tr-TR" sz="2800" dirty="0" err="1"/>
              <a:t>value</a:t>
            </a:r>
            <a:r>
              <a:rPr lang="tr-TR" sz="2800" dirty="0"/>
              <a:t> can be </a:t>
            </a:r>
            <a:r>
              <a:rPr lang="tr-TR" sz="2800" dirty="0" err="1"/>
              <a:t>printed</a:t>
            </a:r>
            <a:r>
              <a:rPr lang="tr-TR" sz="2800" dirty="0"/>
              <a:t> on </a:t>
            </a:r>
            <a:r>
              <a:rPr lang="tr-TR" sz="2800" dirty="0" err="1"/>
              <a:t>screen</a:t>
            </a:r>
            <a:r>
              <a:rPr lang="tr-TR" sz="2800" dirty="0"/>
              <a:t> </a:t>
            </a:r>
            <a:r>
              <a:rPr lang="tr-TR" sz="2800" dirty="0" err="1"/>
              <a:t>using</a:t>
            </a:r>
            <a:r>
              <a:rPr lang="tr-TR" sz="2800" dirty="0"/>
              <a:t>:</a:t>
            </a:r>
          </a:p>
          <a:p>
            <a:pPr marL="457200" indent="-457200">
              <a:spcAft>
                <a:spcPts val="800"/>
              </a:spcAft>
              <a:buFont typeface="Arial" charset="0"/>
              <a:buChar char="•"/>
            </a:pPr>
            <a:endParaRPr lang="tr-TR" sz="2800" dirty="0"/>
          </a:p>
          <a:p>
            <a:pPr>
              <a:spcAft>
                <a:spcPts val="800"/>
              </a:spcAft>
            </a:pPr>
            <a:r>
              <a:rPr lang="tr-TR" sz="2800" dirty="0"/>
              <a:t>	</a:t>
            </a:r>
            <a:r>
              <a:rPr lang="tr-TR" sz="2800" dirty="0" err="1"/>
              <a:t>GEngine</a:t>
            </a:r>
            <a:r>
              <a:rPr lang="tr-TR" sz="2800" dirty="0"/>
              <a:t>-&gt;</a:t>
            </a:r>
            <a:r>
              <a:rPr lang="tr-TR" sz="2800" dirty="0" err="1"/>
              <a:t>AddOnScreenDebugMessage</a:t>
            </a:r>
            <a:r>
              <a:rPr lang="tr-TR" sz="2800" dirty="0"/>
              <a:t>() 	</a:t>
            </a:r>
            <a:r>
              <a:rPr lang="tr-TR" sz="2800" dirty="0" err="1"/>
              <a:t>method</a:t>
            </a:r>
            <a:endParaRPr lang="tr-TR" sz="2800" dirty="0"/>
          </a:p>
          <a:p>
            <a:pPr>
              <a:spcAft>
                <a:spcPts val="800"/>
              </a:spcAft>
            </a:pPr>
            <a:r>
              <a:rPr lang="tr-TR" sz="2800" dirty="0"/>
              <a:t>	</a:t>
            </a:r>
            <a:r>
              <a:rPr lang="tr-TR" sz="2800" dirty="0" err="1"/>
              <a:t>or</a:t>
            </a:r>
            <a:r>
              <a:rPr lang="tr-TR" sz="2800" dirty="0"/>
              <a:t> </a:t>
            </a:r>
            <a:r>
              <a:rPr lang="tr-TR" sz="2800" dirty="0" err="1"/>
              <a:t>printed</a:t>
            </a:r>
            <a:r>
              <a:rPr lang="tr-TR" sz="2800" dirty="0"/>
              <a:t> </a:t>
            </a:r>
            <a:r>
              <a:rPr lang="tr-TR" sz="2800" dirty="0" err="1"/>
              <a:t>onto</a:t>
            </a:r>
            <a:r>
              <a:rPr lang="tr-TR" sz="2800" dirty="0"/>
              <a:t> </a:t>
            </a:r>
            <a:r>
              <a:rPr lang="tr-TR" sz="2800" dirty="0" err="1"/>
              <a:t>the</a:t>
            </a:r>
            <a:r>
              <a:rPr lang="tr-TR" sz="2800" dirty="0"/>
              <a:t> dev </a:t>
            </a:r>
            <a:r>
              <a:rPr lang="tr-TR" sz="2800" dirty="0" err="1"/>
              <a:t>log</a:t>
            </a:r>
            <a:r>
              <a:rPr lang="tr-TR" sz="2800" dirty="0"/>
              <a:t> </a:t>
            </a:r>
            <a:r>
              <a:rPr lang="tr-TR" sz="2800" dirty="0" err="1"/>
              <a:t>with</a:t>
            </a:r>
            <a:endParaRPr lang="tr-TR" sz="2800" dirty="0"/>
          </a:p>
          <a:p>
            <a:pPr>
              <a:spcAft>
                <a:spcPts val="800"/>
              </a:spcAft>
            </a:pPr>
            <a:r>
              <a:rPr lang="tr-TR" sz="2800" dirty="0"/>
              <a:t>	UE_LOG() </a:t>
            </a:r>
            <a:r>
              <a:rPr lang="tr-TR" sz="2800" dirty="0" err="1"/>
              <a:t>macro</a:t>
            </a:r>
            <a:r>
              <a:rPr lang="tr-TR" sz="2800" dirty="0"/>
              <a:t>.</a:t>
            </a:r>
          </a:p>
        </p:txBody>
      </p:sp>
      <p:sp>
        <p:nvSpPr>
          <p:cNvPr id="8" name="The Picture slide"/>
          <p:cNvSpPr txBox="1"/>
          <p:nvPr/>
        </p:nvSpPr>
        <p:spPr>
          <a:xfrm>
            <a:off x="13454823" y="3658323"/>
            <a:ext cx="102657"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endParaRPr sz="4000" dirty="0">
              <a:solidFill>
                <a:schemeClr val="tx1">
                  <a:lumMod val="50000"/>
                  <a:lumOff val="50000"/>
                </a:schemeClr>
              </a:solidFill>
            </a:endParaRPr>
          </a:p>
        </p:txBody>
      </p:sp>
      <p:sp>
        <p:nvSpPr>
          <p:cNvPr id="11" name="The Picture slide"/>
          <p:cNvSpPr txBox="1"/>
          <p:nvPr/>
        </p:nvSpPr>
        <p:spPr>
          <a:xfrm>
            <a:off x="1752110" y="2686773"/>
            <a:ext cx="9962664"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sz="4000" dirty="0" err="1" smtClean="0">
                <a:solidFill>
                  <a:schemeClr val="tx1">
                    <a:lumMod val="50000"/>
                    <a:lumOff val="50000"/>
                  </a:schemeClr>
                </a:solidFill>
              </a:rPr>
              <a:t>Implementation</a:t>
            </a:r>
            <a:r>
              <a:rPr lang="tr-TR" sz="4000" dirty="0" smtClean="0">
                <a:solidFill>
                  <a:schemeClr val="tx1">
                    <a:lumMod val="50000"/>
                    <a:lumOff val="50000"/>
                  </a:schemeClr>
                </a:solidFill>
              </a:rPr>
              <a:t> </a:t>
            </a:r>
            <a:r>
              <a:rPr lang="tr-TR" sz="4000" dirty="0" err="1" smtClean="0">
                <a:solidFill>
                  <a:schemeClr val="tx1">
                    <a:lumMod val="50000"/>
                    <a:lumOff val="50000"/>
                  </a:schemeClr>
                </a:solidFill>
              </a:rPr>
              <a:t>Steps</a:t>
            </a:r>
            <a:r>
              <a:rPr lang="tr-TR" sz="4000" dirty="0" smtClean="0">
                <a:solidFill>
                  <a:schemeClr val="tx1">
                    <a:lumMod val="50000"/>
                    <a:lumOff val="50000"/>
                  </a:schemeClr>
                </a:solidFill>
              </a:rPr>
              <a:t> #6 (</a:t>
            </a:r>
            <a:r>
              <a:rPr lang="tr-TR" sz="4000" dirty="0" err="1" smtClean="0">
                <a:solidFill>
                  <a:schemeClr val="tx1">
                    <a:lumMod val="50000"/>
                    <a:lumOff val="50000"/>
                  </a:schemeClr>
                </a:solidFill>
              </a:rPr>
              <a:t>Continued</a:t>
            </a:r>
            <a:r>
              <a:rPr lang="tr-TR" sz="4000" dirty="0" smtClean="0">
                <a:solidFill>
                  <a:schemeClr val="tx1">
                    <a:lumMod val="50000"/>
                    <a:lumOff val="50000"/>
                  </a:schemeClr>
                </a:solidFill>
              </a:rPr>
              <a:t>…)</a:t>
            </a:r>
            <a:endParaRPr sz="4000" dirty="0">
              <a:solidFill>
                <a:schemeClr val="tx1">
                  <a:lumMod val="50000"/>
                  <a:lumOff val="50000"/>
                </a:schemeClr>
              </a:solidFill>
            </a:endParaRPr>
          </a:p>
        </p:txBody>
      </p:sp>
      <p:sp>
        <p:nvSpPr>
          <p:cNvPr id="12" name="Rectangle"/>
          <p:cNvSpPr/>
          <p:nvPr/>
        </p:nvSpPr>
        <p:spPr>
          <a:xfrm>
            <a:off x="1752110" y="3653472"/>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0834" t="6346" r="39791" b="7860"/>
          <a:stretch/>
        </p:blipFill>
        <p:spPr bwMode="auto">
          <a:xfrm>
            <a:off x="12762546" y="0"/>
            <a:ext cx="11621454"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1269" t="33746" r="37101" b="38361"/>
          <a:stretch/>
        </p:blipFill>
        <p:spPr bwMode="auto">
          <a:xfrm>
            <a:off x="909565" y="9951791"/>
            <a:ext cx="10371885" cy="376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03783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1608714" y="919390"/>
            <a:ext cx="1240770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i="1" cap="all" dirty="0" err="1"/>
              <a:t>Robo</a:t>
            </a:r>
            <a:r>
              <a:rPr lang="en-US" sz="4000" i="1" cap="all" dirty="0"/>
              <a:t> Recall </a:t>
            </a:r>
            <a:r>
              <a:rPr lang="en-US" sz="4000" cap="all" dirty="0"/>
              <a:t>Example:</a:t>
            </a:r>
            <a:endParaRPr lang="en-AU" sz="4000" cap="all" dirty="0"/>
          </a:p>
          <a:p>
            <a:pPr algn="l"/>
            <a:r>
              <a:rPr lang="en-AU" sz="4000" cap="all" dirty="0"/>
              <a:t>Character Damage System</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1701670" y="2903744"/>
            <a:ext cx="12314750" cy="10146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i="1" dirty="0" err="1"/>
              <a:t>Robo</a:t>
            </a:r>
            <a:r>
              <a:rPr lang="en-US" sz="2800" i="1" dirty="0"/>
              <a:t> Recall</a:t>
            </a:r>
            <a:r>
              <a:rPr lang="en-US" sz="2800" b="1" dirty="0"/>
              <a:t> </a:t>
            </a:r>
            <a:r>
              <a:rPr lang="en-US" sz="2800" dirty="0"/>
              <a:t>has a C++ base class for all characters </a:t>
            </a:r>
            <a:r>
              <a:rPr lang="en-US" sz="2800" dirty="0" smtClean="0"/>
              <a:t>called “</a:t>
            </a:r>
            <a:r>
              <a:rPr lang="en-US" sz="2800" b="1" dirty="0" err="1" smtClean="0"/>
              <a:t>AOdinCharacter</a:t>
            </a:r>
            <a:r>
              <a:rPr lang="en-US" sz="2800" dirty="0" smtClean="0"/>
              <a:t>”.</a:t>
            </a:r>
            <a:endParaRPr lang="en-US" sz="2800" dirty="0"/>
          </a:p>
          <a:p>
            <a:r>
              <a:rPr lang="en-US" sz="2800" dirty="0"/>
              <a:t> </a:t>
            </a:r>
          </a:p>
          <a:p>
            <a:r>
              <a:rPr lang="en-US" sz="2800" dirty="0"/>
              <a:t>Within </a:t>
            </a:r>
            <a:r>
              <a:rPr lang="en-US" sz="2800" dirty="0" smtClean="0"/>
              <a:t>“</a:t>
            </a:r>
            <a:r>
              <a:rPr lang="en-US" sz="2800" b="1" dirty="0" err="1" smtClean="0"/>
              <a:t>AOdinCharacter</a:t>
            </a:r>
            <a:r>
              <a:rPr lang="en-US" sz="2800" dirty="0" smtClean="0"/>
              <a:t>” is </a:t>
            </a:r>
            <a:r>
              <a:rPr lang="en-US" sz="2800" dirty="0"/>
              <a:t>the </a:t>
            </a:r>
            <a:r>
              <a:rPr lang="en-US" sz="2800" dirty="0" smtClean="0"/>
              <a:t>“</a:t>
            </a:r>
            <a:r>
              <a:rPr lang="en-US" sz="2800" b="1" dirty="0" err="1" smtClean="0"/>
              <a:t>TakeDamage</a:t>
            </a:r>
            <a:r>
              <a:rPr lang="en-US" sz="2800" dirty="0" smtClean="0"/>
              <a:t>” </a:t>
            </a:r>
            <a:r>
              <a:rPr lang="en-US" sz="2800" dirty="0"/>
              <a:t>function, which handles how a character responds to being damaged. Most of the tasks involved in </a:t>
            </a:r>
            <a:r>
              <a:rPr lang="en-US" sz="2800" dirty="0" smtClean="0"/>
              <a:t>“</a:t>
            </a:r>
            <a:r>
              <a:rPr lang="en-US" sz="2800" b="1" dirty="0" err="1" smtClean="0"/>
              <a:t>TakeDamage</a:t>
            </a:r>
            <a:r>
              <a:rPr lang="en-US" sz="2800" dirty="0" smtClean="0"/>
              <a:t>” </a:t>
            </a:r>
            <a:r>
              <a:rPr lang="en-US" sz="2800" dirty="0"/>
              <a:t>are common to all Characters.</a:t>
            </a:r>
          </a:p>
          <a:p>
            <a:r>
              <a:rPr lang="en-US" sz="2800" dirty="0"/>
              <a:t> </a:t>
            </a:r>
          </a:p>
          <a:p>
            <a:r>
              <a:rPr lang="en-AU" sz="2800" dirty="0" smtClean="0"/>
              <a:t>“</a:t>
            </a:r>
            <a:r>
              <a:rPr lang="en-AU" sz="2800" b="1" dirty="0" err="1" smtClean="0"/>
              <a:t>AOdinCharacter</a:t>
            </a:r>
            <a:r>
              <a:rPr lang="en-AU" sz="2800" dirty="0" smtClean="0"/>
              <a:t>” </a:t>
            </a:r>
            <a:r>
              <a:rPr lang="en-AU" sz="2800" dirty="0"/>
              <a:t>also adds a Native Event called </a:t>
            </a:r>
            <a:r>
              <a:rPr lang="en-AU" sz="2800" dirty="0" smtClean="0"/>
              <a:t>“</a:t>
            </a:r>
            <a:r>
              <a:rPr lang="en-AU" sz="2800" b="1" dirty="0" err="1" smtClean="0"/>
              <a:t>BlueprintModifyPointDamage</a:t>
            </a:r>
            <a:r>
              <a:rPr lang="en-AU" sz="2800" dirty="0" smtClean="0"/>
              <a:t>”, </a:t>
            </a:r>
            <a:r>
              <a:rPr lang="en-AU" sz="2800" dirty="0"/>
              <a:t>which is called inside </a:t>
            </a:r>
            <a:r>
              <a:rPr lang="en-AU" sz="2800" dirty="0" smtClean="0"/>
              <a:t>“</a:t>
            </a:r>
            <a:r>
              <a:rPr lang="en-AU" sz="2800" b="1" dirty="0" err="1" smtClean="0"/>
              <a:t>TakeDamage</a:t>
            </a:r>
            <a:r>
              <a:rPr lang="en-AU" sz="2800" dirty="0" smtClean="0"/>
              <a:t>”.</a:t>
            </a:r>
            <a:r>
              <a:rPr lang="en-AU" sz="2800" b="1" dirty="0" smtClean="0"/>
              <a:t> </a:t>
            </a:r>
            <a:r>
              <a:rPr lang="en-AU" sz="2800" dirty="0"/>
              <a:t>When overridden in Blueprint subclasses, this function allows each subclass to take the damage being dealt and make a change to it.</a:t>
            </a:r>
            <a:endParaRPr lang="en-US" sz="2800" dirty="0"/>
          </a:p>
          <a:p>
            <a:r>
              <a:rPr lang="en-US" sz="2800" dirty="0"/>
              <a:t> </a:t>
            </a:r>
          </a:p>
          <a:p>
            <a:pPr>
              <a:spcAft>
                <a:spcPts val="2400"/>
              </a:spcAft>
            </a:pPr>
            <a:r>
              <a:rPr lang="en-AU" sz="2800" dirty="0"/>
              <a:t>The designers created a large variety of enemy characters in Blueprint for </a:t>
            </a:r>
            <a:r>
              <a:rPr lang="en-AU" sz="2800" i="1" dirty="0" err="1"/>
              <a:t>Robo</a:t>
            </a:r>
            <a:r>
              <a:rPr lang="en-AU" sz="2800" i="1" dirty="0"/>
              <a:t> Recall</a:t>
            </a:r>
            <a:r>
              <a:rPr lang="en-AU" sz="2800" dirty="0"/>
              <a:t>, some of which used </a:t>
            </a:r>
            <a:r>
              <a:rPr lang="en-AU" sz="2800" dirty="0" smtClean="0"/>
              <a:t>“</a:t>
            </a:r>
            <a:r>
              <a:rPr lang="en-AU" sz="2800" b="1" dirty="0" err="1" smtClean="0"/>
              <a:t>BlueprintModifyPointDamage</a:t>
            </a:r>
            <a:r>
              <a:rPr lang="en-AU" sz="2800" dirty="0" smtClean="0"/>
              <a:t>” </a:t>
            </a:r>
            <a:r>
              <a:rPr lang="en-AU" sz="2800" dirty="0"/>
              <a:t>to different ends, </a:t>
            </a:r>
            <a:r>
              <a:rPr lang="en-AU" sz="2800" dirty="0" smtClean="0"/>
              <a:t>including the following:</a:t>
            </a:r>
            <a:endParaRPr lang="en-AU" sz="2800" dirty="0"/>
          </a:p>
          <a:p>
            <a:pPr marL="457200" lvl="0" indent="-457200">
              <a:spcAft>
                <a:spcPts val="500"/>
              </a:spcAft>
              <a:buFont typeface="Arial" panose="020B0604020202020204" pitchFamily="34" charset="0"/>
              <a:buChar char="•"/>
            </a:pPr>
            <a:r>
              <a:rPr lang="en-AU" sz="2800" dirty="0"/>
              <a:t>Reducing the damage to 0 if the character was in a state </a:t>
            </a:r>
            <a:r>
              <a:rPr lang="en-AU" sz="2800" dirty="0" smtClean="0"/>
              <a:t>of </a:t>
            </a:r>
            <a:r>
              <a:rPr lang="en-AU" sz="2800" dirty="0"/>
              <a:t>invincibility</a:t>
            </a:r>
          </a:p>
          <a:p>
            <a:pPr marL="457200" indent="-457200">
              <a:spcAft>
                <a:spcPts val="500"/>
              </a:spcAft>
              <a:buFont typeface="Arial" panose="020B0604020202020204" pitchFamily="34" charset="0"/>
              <a:buChar char="•"/>
            </a:pPr>
            <a:r>
              <a:rPr lang="en-AU" sz="2800" dirty="0"/>
              <a:t>Increasing the amount of damage if a particular weak point was </a:t>
            </a:r>
            <a:r>
              <a:rPr lang="en-AU" sz="2800" dirty="0" smtClean="0"/>
              <a:t>hit</a:t>
            </a:r>
            <a:endParaRPr lang="en-AU" sz="2800" dirty="0"/>
          </a:p>
          <a:p>
            <a:pPr marL="457200" indent="-457200">
              <a:spcAft>
                <a:spcPts val="500"/>
              </a:spcAft>
              <a:buFont typeface="Arial" panose="020B0604020202020204" pitchFamily="34" charset="0"/>
              <a:buChar char="•"/>
            </a:pPr>
            <a:r>
              <a:rPr lang="en-AU" sz="2800" dirty="0"/>
              <a:t>Decreasing the amount of damage if the part of the enemy hit was </a:t>
            </a:r>
            <a:r>
              <a:rPr lang="en-AU" sz="2800" dirty="0" err="1" smtClean="0"/>
              <a:t>armored</a:t>
            </a:r>
            <a:endParaRPr lang="en-AU" sz="2800" dirty="0"/>
          </a:p>
          <a:p>
            <a:pPr marL="457200" indent="-457200">
              <a:spcAft>
                <a:spcPts val="500"/>
              </a:spcAft>
              <a:buFont typeface="Arial" panose="020B0604020202020204" pitchFamily="34" charset="0"/>
              <a:buChar char="•"/>
            </a:pPr>
            <a:r>
              <a:rPr lang="en-AU" sz="2800" dirty="0"/>
              <a:t>Diverting the damage to shields if the enemy has </a:t>
            </a:r>
            <a:r>
              <a:rPr lang="en-AU" sz="2800" dirty="0" smtClean="0"/>
              <a:t>shields</a:t>
            </a:r>
            <a:endParaRPr lang="en-AU" sz="2800" dirty="0"/>
          </a:p>
          <a:p>
            <a:pPr marL="457200" indent="-457200">
              <a:buFont typeface="Arial" panose="020B0604020202020204" pitchFamily="34" charset="0"/>
              <a:buChar char="•"/>
            </a:pPr>
            <a:r>
              <a:rPr lang="en-AU" sz="2800" dirty="0"/>
              <a:t>Multiplying the damage for drone enemies when in a </a:t>
            </a:r>
            <a:r>
              <a:rPr lang="en-AU" sz="2800" dirty="0" smtClean="0"/>
              <a:t>swarm</a:t>
            </a:r>
            <a:endParaRPr lang="en-AU" sz="2800" dirty="0"/>
          </a:p>
          <a:p>
            <a:endParaRPr lang="en-US" sz="2800" dirty="0"/>
          </a:p>
        </p:txBody>
      </p:sp>
      <p:sp>
        <p:nvSpPr>
          <p:cNvPr id="15" name="Rectangle"/>
          <p:cNvSpPr/>
          <p:nvPr/>
        </p:nvSpPr>
        <p:spPr>
          <a:xfrm>
            <a:off x="11655192" y="2431502"/>
            <a:ext cx="1231475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028" name="Picture 4" descr="http://sm.ign.com/ign_nordic/cover/r/robo-recal/robo-recall_6t28.jpg"/>
          <p:cNvPicPr>
            <a:picLocks noChangeAspect="1" noChangeArrowheads="1"/>
          </p:cNvPicPr>
          <p:nvPr/>
        </p:nvPicPr>
        <p:blipFill rotWithShape="1">
          <a:blip r:embed="rId4">
            <a:extLst>
              <a:ext uri="{28A0092B-C50C-407E-A947-70E740481C1C}">
                <a14:useLocalDpi xmlns:a14="http://schemas.microsoft.com/office/drawing/2010/main" val="0"/>
              </a:ext>
            </a:extLst>
          </a:blip>
          <a:srcRect l="7022" t="185" r="7170" b="2049"/>
          <a:stretch/>
        </p:blipFill>
        <p:spPr bwMode="auto">
          <a:xfrm>
            <a:off x="504411" y="892097"/>
            <a:ext cx="10792240" cy="12296093"/>
          </a:xfrm>
          <a:prstGeom prst="rect">
            <a:avLst/>
          </a:prstGeom>
          <a:ln w="6350">
            <a:solidFill>
              <a:schemeClr val="tx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41280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576760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cap="all" dirty="0" err="1" smtClean="0"/>
              <a:t>Damage</a:t>
            </a:r>
            <a:r>
              <a:rPr lang="tr-TR" cap="all" dirty="0" smtClean="0"/>
              <a:t> </a:t>
            </a:r>
            <a:r>
              <a:rPr lang="tr-TR" cap="all" dirty="0" err="1" smtClean="0"/>
              <a:t>System</a:t>
            </a:r>
            <a:endParaRPr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062998"/>
            <a:ext cx="8686800" cy="116544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Aft>
                <a:spcPts val="800"/>
              </a:spcAft>
              <a:buFont typeface="Arial" charset="0"/>
              <a:buChar char="•"/>
            </a:pPr>
            <a:r>
              <a:rPr lang="tr-TR" sz="2800" dirty="0" err="1" smtClean="0"/>
              <a:t>Implement</a:t>
            </a:r>
            <a:r>
              <a:rPr lang="tr-TR" sz="2800" dirty="0" smtClean="0"/>
              <a:t> </a:t>
            </a:r>
            <a:r>
              <a:rPr lang="tr-TR" sz="2800" dirty="0" err="1" smtClean="0"/>
              <a:t>TakeDamage</a:t>
            </a:r>
            <a:r>
              <a:rPr lang="tr-TR" sz="2800" dirty="0" smtClean="0"/>
              <a:t>() </a:t>
            </a:r>
            <a:r>
              <a:rPr lang="tr-TR" sz="2800" dirty="0" err="1" smtClean="0"/>
              <a:t>actor</a:t>
            </a:r>
            <a:r>
              <a:rPr lang="tr-TR" sz="2800" dirty="0" smtClean="0"/>
              <a:t> </a:t>
            </a:r>
            <a:r>
              <a:rPr lang="tr-TR" sz="2800" dirty="0" err="1" smtClean="0"/>
              <a:t>interface</a:t>
            </a:r>
            <a:r>
              <a:rPr lang="tr-TR" sz="2800" dirty="0" smtClean="0"/>
              <a:t> at </a:t>
            </a:r>
            <a:r>
              <a:rPr lang="tr-TR" sz="2800" dirty="0" err="1" smtClean="0"/>
              <a:t>ACOABaseCharacter.h</a:t>
            </a:r>
            <a:endParaRPr lang="tr-TR" sz="2800" dirty="0" smtClean="0"/>
          </a:p>
          <a:p>
            <a:pPr marL="457200" indent="-457200">
              <a:spcAft>
                <a:spcPts val="800"/>
              </a:spcAft>
              <a:buFont typeface="Arial" charset="0"/>
              <a:buChar char="•"/>
            </a:pPr>
            <a:r>
              <a:rPr lang="tr-TR" sz="2800" dirty="0" err="1" smtClean="0"/>
              <a:t>Add</a:t>
            </a:r>
            <a:r>
              <a:rPr lang="tr-TR" sz="2800" dirty="0" smtClean="0"/>
              <a:t> </a:t>
            </a:r>
            <a:r>
              <a:rPr lang="tr-TR" sz="2800" dirty="0" err="1" smtClean="0"/>
              <a:t>Blueprint</a:t>
            </a:r>
            <a:r>
              <a:rPr lang="tr-TR" sz="2800" dirty="0" smtClean="0"/>
              <a:t> </a:t>
            </a:r>
            <a:r>
              <a:rPr lang="tr-TR" sz="2800" dirty="0" err="1" smtClean="0"/>
              <a:t>implementable</a:t>
            </a:r>
            <a:r>
              <a:rPr lang="tr-TR" sz="2800" dirty="0" smtClean="0"/>
              <a:t> </a:t>
            </a:r>
            <a:r>
              <a:rPr lang="tr-TR" sz="2800" dirty="0" err="1" smtClean="0"/>
              <a:t>event</a:t>
            </a:r>
            <a:r>
              <a:rPr lang="tr-TR" sz="2800" dirty="0" smtClean="0"/>
              <a:t> </a:t>
            </a:r>
            <a:r>
              <a:rPr lang="tr-TR" sz="2800" dirty="0" err="1" smtClean="0"/>
              <a:t>ModifyDamage</a:t>
            </a:r>
            <a:r>
              <a:rPr lang="tr-TR" sz="2800" dirty="0" smtClean="0"/>
              <a:t>(). </a:t>
            </a:r>
            <a:r>
              <a:rPr lang="tr-TR" sz="2800" dirty="0" err="1" smtClean="0"/>
              <a:t>This</a:t>
            </a:r>
            <a:r>
              <a:rPr lang="tr-TR" sz="2800" dirty="0" smtClean="0"/>
              <a:t> </a:t>
            </a:r>
            <a:r>
              <a:rPr lang="tr-TR" sz="2800" dirty="0" err="1" smtClean="0"/>
              <a:t>one</a:t>
            </a:r>
            <a:r>
              <a:rPr lang="tr-TR" sz="2800" dirty="0" smtClean="0"/>
              <a:t> </a:t>
            </a:r>
            <a:r>
              <a:rPr lang="tr-TR" sz="2800" dirty="0" err="1" smtClean="0"/>
              <a:t>allows</a:t>
            </a:r>
            <a:r>
              <a:rPr lang="tr-TR" sz="2800" dirty="0" smtClean="0"/>
              <a:t> </a:t>
            </a:r>
            <a:r>
              <a:rPr lang="tr-TR" sz="2800" dirty="0" err="1" smtClean="0"/>
              <a:t>blueprint</a:t>
            </a:r>
            <a:r>
              <a:rPr lang="tr-TR" sz="2800" dirty="0" smtClean="0"/>
              <a:t> </a:t>
            </a:r>
            <a:r>
              <a:rPr lang="tr-TR" sz="2800" dirty="0" err="1" smtClean="0"/>
              <a:t>modify</a:t>
            </a:r>
            <a:r>
              <a:rPr lang="tr-TR" sz="2800" dirty="0" smtClean="0"/>
              <a:t> </a:t>
            </a:r>
            <a:r>
              <a:rPr lang="tr-TR" sz="2800" dirty="0" err="1" smtClean="0"/>
              <a:t>the</a:t>
            </a:r>
            <a:r>
              <a:rPr lang="tr-TR" sz="2800" dirty="0" smtClean="0"/>
              <a:t> final </a:t>
            </a:r>
            <a:r>
              <a:rPr lang="tr-TR" sz="2800" dirty="0" err="1" smtClean="0"/>
              <a:t>damage</a:t>
            </a:r>
            <a:r>
              <a:rPr lang="tr-TR" sz="2800" dirty="0" smtClean="0"/>
              <a:t> </a:t>
            </a:r>
            <a:r>
              <a:rPr lang="tr-TR" sz="2800" dirty="0" err="1" smtClean="0"/>
              <a:t>value</a:t>
            </a:r>
            <a:r>
              <a:rPr lang="tr-TR" sz="2800" dirty="0" smtClean="0"/>
              <a:t>.</a:t>
            </a:r>
          </a:p>
          <a:p>
            <a:pPr marL="457200" indent="-457200">
              <a:spcAft>
                <a:spcPts val="800"/>
              </a:spcAft>
              <a:buFont typeface="Arial" charset="0"/>
              <a:buChar char="•"/>
            </a:pPr>
            <a:r>
              <a:rPr lang="tr-TR" sz="2800" dirty="0" err="1" smtClean="0"/>
              <a:t>If</a:t>
            </a:r>
            <a:r>
              <a:rPr lang="tr-TR" sz="2800" dirty="0" smtClean="0"/>
              <a:t> </a:t>
            </a:r>
            <a:r>
              <a:rPr lang="tr-TR" sz="2800" dirty="0" err="1" smtClean="0"/>
              <a:t>the</a:t>
            </a:r>
            <a:r>
              <a:rPr lang="tr-TR" sz="2800" dirty="0" smtClean="0"/>
              <a:t> </a:t>
            </a:r>
            <a:r>
              <a:rPr lang="tr-TR" sz="2800" dirty="0" err="1" smtClean="0"/>
              <a:t>character’s</a:t>
            </a:r>
            <a:r>
              <a:rPr lang="tr-TR" sz="2800" dirty="0" smtClean="0"/>
              <a:t> </a:t>
            </a:r>
            <a:r>
              <a:rPr lang="tr-TR" sz="2800" dirty="0" err="1" smtClean="0"/>
              <a:t>health</a:t>
            </a:r>
            <a:r>
              <a:rPr lang="tr-TR" sz="2800" dirty="0" smtClean="0"/>
              <a:t> </a:t>
            </a:r>
            <a:r>
              <a:rPr lang="tr-TR" sz="2800" dirty="0" err="1" smtClean="0"/>
              <a:t>drops</a:t>
            </a:r>
            <a:r>
              <a:rPr lang="tr-TR" sz="2800" dirty="0" smtClean="0"/>
              <a:t> </a:t>
            </a:r>
            <a:r>
              <a:rPr lang="tr-TR" sz="2800" dirty="0" err="1" smtClean="0"/>
              <a:t>below</a:t>
            </a:r>
            <a:r>
              <a:rPr lang="tr-TR" sz="2800" dirty="0" smtClean="0"/>
              <a:t> </a:t>
            </a:r>
            <a:r>
              <a:rPr lang="tr-TR" sz="2800" dirty="0" err="1" smtClean="0"/>
              <a:t>zero</a:t>
            </a:r>
            <a:r>
              <a:rPr lang="tr-TR" sz="2800" dirty="0" smtClean="0"/>
              <a:t>, </a:t>
            </a:r>
            <a:r>
              <a:rPr lang="tr-TR" sz="2800" dirty="0" err="1" smtClean="0"/>
              <a:t>takedamage</a:t>
            </a:r>
            <a:r>
              <a:rPr lang="tr-TR" sz="2800" dirty="0" smtClean="0"/>
              <a:t> </a:t>
            </a:r>
            <a:r>
              <a:rPr lang="tr-TR" sz="2800" dirty="0" err="1" smtClean="0"/>
              <a:t>will</a:t>
            </a:r>
            <a:r>
              <a:rPr lang="tr-TR" sz="2800" dirty="0" smtClean="0"/>
              <a:t> </a:t>
            </a:r>
            <a:r>
              <a:rPr lang="tr-TR" sz="2800" dirty="0" err="1" smtClean="0"/>
              <a:t>also</a:t>
            </a:r>
            <a:r>
              <a:rPr lang="tr-TR" sz="2800" dirty="0" smtClean="0"/>
              <a:t> </a:t>
            </a:r>
            <a:r>
              <a:rPr lang="tr-TR" sz="2800" dirty="0" err="1" smtClean="0"/>
              <a:t>disable</a:t>
            </a:r>
            <a:r>
              <a:rPr lang="tr-TR" sz="2800" dirty="0" smtClean="0"/>
              <a:t> </a:t>
            </a:r>
            <a:r>
              <a:rPr lang="tr-TR" sz="2800" dirty="0" err="1" smtClean="0"/>
              <a:t>input</a:t>
            </a:r>
            <a:r>
              <a:rPr lang="tr-TR" sz="2800" dirty="0" smtClean="0"/>
              <a:t> here.</a:t>
            </a:r>
          </a:p>
          <a:p>
            <a:pPr marL="457200" indent="-457200">
              <a:spcAft>
                <a:spcPts val="800"/>
              </a:spcAft>
              <a:buFont typeface="Arial" charset="0"/>
              <a:buChar char="•"/>
            </a:pPr>
            <a:r>
              <a:rPr lang="tr-TR" sz="2800" dirty="0" err="1" smtClean="0"/>
              <a:t>Make</a:t>
            </a:r>
            <a:r>
              <a:rPr lang="tr-TR" sz="2800" dirty="0" smtClean="0"/>
              <a:t> a </a:t>
            </a:r>
            <a:r>
              <a:rPr lang="tr-TR" sz="2800" dirty="0" err="1" smtClean="0"/>
              <a:t>blueprint</a:t>
            </a:r>
            <a:r>
              <a:rPr lang="tr-TR" sz="2800" dirty="0" smtClean="0"/>
              <a:t> </a:t>
            </a:r>
            <a:r>
              <a:rPr lang="tr-TR" sz="2800" dirty="0" err="1" smtClean="0"/>
              <a:t>actor</a:t>
            </a:r>
            <a:r>
              <a:rPr lang="tr-TR" sz="2800" dirty="0" smtClean="0"/>
              <a:t> </a:t>
            </a:r>
            <a:r>
              <a:rPr lang="tr-TR" sz="2800" dirty="0" err="1" smtClean="0"/>
              <a:t>to</a:t>
            </a:r>
            <a:r>
              <a:rPr lang="tr-TR" sz="2800" dirty="0" smtClean="0"/>
              <a:t> </a:t>
            </a:r>
            <a:r>
              <a:rPr lang="tr-TR" sz="2800" dirty="0" err="1" smtClean="0"/>
              <a:t>applyDamage</a:t>
            </a:r>
            <a:r>
              <a:rPr lang="tr-TR" sz="2800" dirty="0" smtClean="0"/>
              <a:t>() on </a:t>
            </a:r>
            <a:r>
              <a:rPr lang="tr-TR" sz="2800" dirty="0" err="1" smtClean="0"/>
              <a:t>any</a:t>
            </a:r>
            <a:r>
              <a:rPr lang="tr-TR" sz="2800" dirty="0" smtClean="0"/>
              <a:t> </a:t>
            </a:r>
            <a:r>
              <a:rPr lang="tr-TR" sz="2800" dirty="0" err="1" smtClean="0"/>
              <a:t>character</a:t>
            </a:r>
            <a:r>
              <a:rPr lang="tr-TR" sz="2800" dirty="0" smtClean="0"/>
              <a:t> it </a:t>
            </a:r>
            <a:r>
              <a:rPr lang="tr-TR" sz="2800" dirty="0" err="1" smtClean="0"/>
              <a:t>overlaps</a:t>
            </a:r>
            <a:r>
              <a:rPr lang="tr-TR" sz="2800" dirty="0" smtClean="0"/>
              <a:t>. Name it </a:t>
            </a:r>
            <a:r>
              <a:rPr lang="tr-TR" sz="2800" dirty="0" err="1" smtClean="0"/>
              <a:t>to</a:t>
            </a:r>
            <a:r>
              <a:rPr lang="tr-TR" sz="2800" dirty="0" smtClean="0"/>
              <a:t> </a:t>
            </a:r>
            <a:r>
              <a:rPr lang="tr-TR" sz="2800" dirty="0" err="1" smtClean="0"/>
              <a:t>BP_DamageVolume</a:t>
            </a:r>
            <a:r>
              <a:rPr lang="tr-TR" sz="2800" dirty="0" smtClean="0"/>
              <a:t>.</a:t>
            </a:r>
          </a:p>
          <a:p>
            <a:pPr marL="457200" indent="-457200">
              <a:spcAft>
                <a:spcPts val="800"/>
              </a:spcAft>
              <a:buFont typeface="Arial" charset="0"/>
              <a:buChar char="•"/>
            </a:pPr>
            <a:endParaRPr lang="tr-TR" sz="2800" dirty="0" smtClean="0"/>
          </a:p>
          <a:p>
            <a:pPr marL="457200" indent="-457200">
              <a:spcAft>
                <a:spcPts val="800"/>
              </a:spcAft>
              <a:buFont typeface="Arial" charset="0"/>
              <a:buChar char="•"/>
            </a:pPr>
            <a:endParaRPr lang="tr-TR" sz="2800" dirty="0" smtClean="0"/>
          </a:p>
          <a:p>
            <a:pPr marL="457200" indent="-457200">
              <a:spcAft>
                <a:spcPts val="800"/>
              </a:spcAft>
              <a:buFont typeface="Arial" charset="0"/>
              <a:buChar char="•"/>
            </a:pPr>
            <a:endParaRPr lang="tr-TR" sz="2800" dirty="0"/>
          </a:p>
          <a:p>
            <a:pPr marL="457200" indent="-457200">
              <a:spcAft>
                <a:spcPts val="800"/>
              </a:spcAft>
              <a:buFont typeface="Arial" charset="0"/>
              <a:buChar char="•"/>
            </a:pPr>
            <a:endParaRPr lang="tr-TR" sz="2800" dirty="0" smtClean="0"/>
          </a:p>
          <a:p>
            <a:pPr marL="457200" indent="-457200">
              <a:spcAft>
                <a:spcPts val="800"/>
              </a:spcAft>
              <a:buFont typeface="Arial"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tr-TR" sz="2800" b="1" dirty="0" smtClean="0"/>
          </a:p>
          <a:p>
            <a:pPr marL="457200" indent="-457200">
              <a:spcAft>
                <a:spcPts val="800"/>
              </a:spcAft>
              <a:buFont typeface="Arial" panose="020B0604020202020204" pitchFamily="34" charset="0"/>
              <a:buChar char="•"/>
            </a:pPr>
            <a:endParaRPr lang="en-US" sz="2800" dirty="0"/>
          </a:p>
        </p:txBody>
      </p:sp>
      <p:sp>
        <p:nvSpPr>
          <p:cNvPr id="8" name="The Picture slide"/>
          <p:cNvSpPr txBox="1"/>
          <p:nvPr/>
        </p:nvSpPr>
        <p:spPr>
          <a:xfrm>
            <a:off x="13454823" y="3658323"/>
            <a:ext cx="102657"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endParaRPr sz="4000" dirty="0">
              <a:solidFill>
                <a:schemeClr val="tx1">
                  <a:lumMod val="50000"/>
                  <a:lumOff val="50000"/>
                </a:schemeClr>
              </a:solidFill>
            </a:endParaRPr>
          </a:p>
        </p:txBody>
      </p:sp>
      <p:sp>
        <p:nvSpPr>
          <p:cNvPr id="11" name="The Picture slide"/>
          <p:cNvSpPr txBox="1"/>
          <p:nvPr/>
        </p:nvSpPr>
        <p:spPr>
          <a:xfrm>
            <a:off x="1752110" y="2686773"/>
            <a:ext cx="6145913"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tr-TR" sz="4000" dirty="0" err="1" smtClean="0">
                <a:solidFill>
                  <a:schemeClr val="tx1">
                    <a:lumMod val="50000"/>
                    <a:lumOff val="50000"/>
                  </a:schemeClr>
                </a:solidFill>
              </a:rPr>
              <a:t>Implementation</a:t>
            </a:r>
            <a:r>
              <a:rPr lang="tr-TR" sz="4000" dirty="0" smtClean="0">
                <a:solidFill>
                  <a:schemeClr val="tx1">
                    <a:lumMod val="50000"/>
                    <a:lumOff val="50000"/>
                  </a:schemeClr>
                </a:solidFill>
              </a:rPr>
              <a:t> </a:t>
            </a:r>
            <a:r>
              <a:rPr lang="tr-TR" sz="4000" dirty="0" err="1" smtClean="0">
                <a:solidFill>
                  <a:schemeClr val="tx1">
                    <a:lumMod val="50000"/>
                    <a:lumOff val="50000"/>
                  </a:schemeClr>
                </a:solidFill>
              </a:rPr>
              <a:t>Steps</a:t>
            </a:r>
            <a:r>
              <a:rPr lang="tr-TR" sz="4000" smtClean="0">
                <a:solidFill>
                  <a:schemeClr val="tx1">
                    <a:lumMod val="50000"/>
                    <a:lumOff val="50000"/>
                  </a:schemeClr>
                </a:solidFill>
              </a:rPr>
              <a:t> #7</a:t>
            </a:r>
            <a:endParaRPr sz="4000" dirty="0">
              <a:solidFill>
                <a:schemeClr val="tx1">
                  <a:lumMod val="50000"/>
                  <a:lumOff val="50000"/>
                </a:schemeClr>
              </a:solidFill>
            </a:endParaRPr>
          </a:p>
        </p:txBody>
      </p:sp>
      <p:sp>
        <p:nvSpPr>
          <p:cNvPr id="12" name="Rectangle"/>
          <p:cNvSpPr/>
          <p:nvPr/>
        </p:nvSpPr>
        <p:spPr>
          <a:xfrm>
            <a:off x="1752110" y="3653472"/>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250" t="16618" r="11459" b="27980"/>
          <a:stretch/>
        </p:blipFill>
        <p:spPr bwMode="auto">
          <a:xfrm>
            <a:off x="10860867" y="0"/>
            <a:ext cx="13523133" cy="60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1354" t="6346" r="18647" b="33993"/>
          <a:stretch/>
        </p:blipFill>
        <p:spPr bwMode="auto">
          <a:xfrm>
            <a:off x="10342517" y="6153150"/>
            <a:ext cx="14041483" cy="75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25713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tr-TR" sz="8000" dirty="0" smtClean="0">
                <a:solidFill>
                  <a:schemeClr val="bg1"/>
                </a:solidFill>
                <a:latin typeface="Helvetica" panose="020B0604020202020204" pitchFamily="34" charset="0"/>
                <a:ea typeface="Calibri"/>
                <a:cs typeface="Helvetica" panose="020B0604020202020204" pitchFamily="34" charset="0"/>
                <a:sym typeface="Calibri"/>
              </a:rPr>
              <a:t>Basic Combat </a:t>
            </a:r>
            <a:r>
              <a:rPr lang="tr-TR" sz="8000" dirty="0" err="1" smtClean="0">
                <a:solidFill>
                  <a:schemeClr val="bg1"/>
                </a:solidFill>
                <a:latin typeface="Helvetica" panose="020B0604020202020204" pitchFamily="34" charset="0"/>
                <a:ea typeface="Calibri"/>
                <a:cs typeface="Helvetica" panose="020B0604020202020204" pitchFamily="34" charset="0"/>
                <a:sym typeface="Calibri"/>
              </a:rPr>
              <a:t>Mechanics</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793233"/>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ANIMATION CODING</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9482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F5502813-D32D-4372-992B-0351E4DE37B8}"/>
              </a:ext>
            </a:extLst>
          </p:cNvPr>
          <p:cNvPicPr>
            <a:picLocks noChangeAspect="1"/>
          </p:cNvPicPr>
          <p:nvPr/>
        </p:nvPicPr>
        <p:blipFill rotWithShape="1">
          <a:blip r:embed="rId2">
            <a:extLst>
              <a:ext uri="{28A0092B-C50C-407E-A947-70E740481C1C}">
                <a14:useLocalDpi xmlns:a14="http://schemas.microsoft.com/office/drawing/2010/main" val="0"/>
              </a:ext>
            </a:extLst>
          </a:blip>
          <a:srcRect l="42517" t="13979" r="619" b="595"/>
          <a:stretch/>
        </p:blipFill>
        <p:spPr>
          <a:xfrm>
            <a:off x="10518292" y="1"/>
            <a:ext cx="13865708" cy="13715999"/>
          </a:xfrm>
          <a:prstGeom prst="rect">
            <a:avLst/>
          </a:prstGeom>
        </p:spPr>
      </p:pic>
      <p:sp>
        <p:nvSpPr>
          <p:cNvPr id="377" name="Rectangle"/>
          <p:cNvSpPr/>
          <p:nvPr/>
        </p:nvSpPr>
        <p:spPr>
          <a:xfrm>
            <a:off x="2154252" y="-138023"/>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363249"/>
            <a:ext cx="7082914" cy="828944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Static Meshes are the basic unit used to create world geometry for levels created in the Unreal Engine. These are 3D models created in external </a:t>
            </a:r>
            <a:r>
              <a:rPr lang="en-AU" sz="2800" dirty="0" err="1"/>
              <a:t>modeling</a:t>
            </a:r>
            <a:r>
              <a:rPr lang="en-AU" sz="2800" dirty="0"/>
              <a:t> applications (such as 3ds Max, Maya, and so on) that are imported into the Unreal Editor through the Content Browser, saved in packages, and then used in various ways to create </a:t>
            </a:r>
            <a:r>
              <a:rPr lang="en-AU" sz="2800" dirty="0" err="1"/>
              <a:t>renderable</a:t>
            </a:r>
            <a:r>
              <a:rPr lang="en-AU" sz="2800" dirty="0"/>
              <a:t> elements</a:t>
            </a:r>
            <a:r>
              <a:rPr lang="en-AU" sz="2800" dirty="0" smtClean="0"/>
              <a:t>.</a:t>
            </a:r>
            <a:endParaRPr lang="en-US" sz="2800" dirty="0" smtClean="0"/>
          </a:p>
          <a:p>
            <a:endParaRPr lang="en-US" sz="2800" dirty="0" smtClean="0"/>
          </a:p>
          <a:p>
            <a:r>
              <a:rPr lang="en-AU" sz="2800" dirty="0" smtClean="0"/>
              <a:t>The </a:t>
            </a:r>
            <a:r>
              <a:rPr lang="en-AU" sz="2800" dirty="0"/>
              <a:t>vast majority of any map in a game made with Unreal will consist of Static Meshes, generally in the form of Static Mesh Actors. Other uses of Static Meshes are for creating </a:t>
            </a:r>
            <a:r>
              <a:rPr lang="en-AU" sz="2800" dirty="0" smtClean="0"/>
              <a:t>moveable Actors such </a:t>
            </a:r>
            <a:r>
              <a:rPr lang="en-AU" sz="2800" dirty="0"/>
              <a:t>as doors or lifts, rigid body physics objects, foliage and terrain decorations, procedurally created buildings, game objectives, and many more visual elements</a:t>
            </a:r>
            <a:r>
              <a:rPr lang="en-AU" sz="2800" dirty="0" smtClean="0"/>
              <a:t>. </a:t>
            </a:r>
            <a:endParaRPr lang="en-AU" sz="2800" dirty="0"/>
          </a:p>
        </p:txBody>
      </p:sp>
      <p:sp>
        <p:nvSpPr>
          <p:cNvPr id="12" name="The Picture slide"/>
          <p:cNvSpPr txBox="1"/>
          <p:nvPr/>
        </p:nvSpPr>
        <p:spPr>
          <a:xfrm>
            <a:off x="2794816" y="2949572"/>
            <a:ext cx="7082914"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Static Meshes</a:t>
            </a:r>
            <a:endParaRPr sz="4000" cap="all" dirty="0"/>
          </a:p>
        </p:txBody>
      </p:sp>
      <p:sp>
        <p:nvSpPr>
          <p:cNvPr id="13" name="Rectangle"/>
          <p:cNvSpPr/>
          <p:nvPr/>
        </p:nvSpPr>
        <p:spPr>
          <a:xfrm>
            <a:off x="2869459" y="3949716"/>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8" name="Picture 17">
            <a:extLst>
              <a:ext uri="{FF2B5EF4-FFF2-40B4-BE49-F238E27FC236}">
                <a16:creationId xmlns="" xmlns:a16="http://schemas.microsoft.com/office/drawing/2014/main" id="{64E13F54-5143-4167-81ED-5E1944E1BC21}"/>
              </a:ext>
            </a:extLst>
          </p:cNvPr>
          <p:cNvPicPr>
            <a:picLocks noChangeAspect="1"/>
          </p:cNvPicPr>
          <p:nvPr/>
        </p:nvPicPr>
        <p:blipFill rotWithShape="1">
          <a:blip r:embed="rId2">
            <a:extLst>
              <a:ext uri="{28A0092B-C50C-407E-A947-70E740481C1C}">
                <a14:useLocalDpi xmlns:a14="http://schemas.microsoft.com/office/drawing/2010/main" val="0"/>
              </a:ext>
            </a:extLst>
          </a:blip>
          <a:srcRect l="25818" t="9985" r="65359" b="4588"/>
          <a:stretch/>
        </p:blipFill>
        <p:spPr>
          <a:xfrm>
            <a:off x="0" y="0"/>
            <a:ext cx="2151289" cy="13716000"/>
          </a:xfrm>
          <a:prstGeom prst="rect">
            <a:avLst/>
          </a:prstGeom>
        </p:spPr>
      </p:pic>
    </p:spTree>
    <p:extLst>
      <p:ext uri="{BB962C8B-B14F-4D97-AF65-F5344CB8AC3E}">
        <p14:creationId xmlns:p14="http://schemas.microsoft.com/office/powerpoint/2010/main" val="3944720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 xmlns:a16="http://schemas.microsoft.com/office/drawing/2014/main" id="{01A7A841-F807-40DD-BCE9-C1C4044C1885}"/>
              </a:ext>
            </a:extLst>
          </p:cNvPr>
          <p:cNvPicPr>
            <a:picLocks noChangeAspect="1"/>
          </p:cNvPicPr>
          <p:nvPr/>
        </p:nvPicPr>
        <p:blipFill rotWithShape="1">
          <a:blip r:embed="rId2">
            <a:extLst/>
          </a:blip>
          <a:srcRect r="20516"/>
          <a:stretch/>
        </p:blipFill>
        <p:spPr>
          <a:xfrm>
            <a:off x="0" y="0"/>
            <a:ext cx="18455007" cy="13716001"/>
          </a:xfrm>
          <a:prstGeom prst="rect">
            <a:avLst/>
          </a:prstGeom>
          <a:ln w="12700">
            <a:miter lim="400000"/>
          </a:ln>
        </p:spPr>
      </p:pic>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799347" y="1352991"/>
            <a:ext cx="5247157"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endParaRPr lang="en-AU" sz="2800" dirty="0"/>
          </a:p>
        </p:txBody>
      </p:sp>
      <p:sp>
        <p:nvSpPr>
          <p:cNvPr id="2" name="TextBox 1"/>
          <p:cNvSpPr txBox="1"/>
          <p:nvPr/>
        </p:nvSpPr>
        <p:spPr>
          <a:xfrm>
            <a:off x="5831457" y="11032376"/>
            <a:ext cx="6970144"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 </a:t>
            </a:r>
            <a:r>
              <a:rPr lang="en-AU" sz="2800" dirty="0" smtClean="0"/>
              <a:t>high-level </a:t>
            </a:r>
            <a:r>
              <a:rPr lang="en-AU" sz="2800" dirty="0"/>
              <a:t>overview of </a:t>
            </a:r>
            <a:r>
              <a:rPr lang="en-AU" sz="2800" dirty="0" smtClean="0"/>
              <a:t>the</a:t>
            </a:r>
          </a:p>
          <a:p>
            <a:r>
              <a:rPr lang="en-AU" sz="2800" dirty="0" smtClean="0"/>
              <a:t>Static Mesh </a:t>
            </a:r>
            <a:r>
              <a:rPr lang="en-AU" sz="2800" dirty="0"/>
              <a:t>pipeline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6"/>
            <a:ext cx="2626729" cy="2683625"/>
          </a:xfrm>
          <a:prstGeom prst="rect">
            <a:avLst/>
          </a:prstGeom>
        </p:spPr>
      </p:pic>
      <p:pic>
        <p:nvPicPr>
          <p:cNvPr id="5" name="Picture 4">
            <a:extLst>
              <a:ext uri="{FF2B5EF4-FFF2-40B4-BE49-F238E27FC236}">
                <a16:creationId xmlns="" xmlns:a16="http://schemas.microsoft.com/office/drawing/2014/main" id="{C3EFEB90-257B-4009-9F22-126CFBB3334F}"/>
              </a:ext>
            </a:extLst>
          </p:cNvPr>
          <p:cNvPicPr>
            <a:picLocks noChangeAspect="1"/>
          </p:cNvPicPr>
          <p:nvPr/>
        </p:nvPicPr>
        <p:blipFill rotWithShape="1">
          <a:blip r:embed="rId4"/>
          <a:srcRect l="10949"/>
          <a:stretch/>
        </p:blipFill>
        <p:spPr>
          <a:xfrm>
            <a:off x="1067960" y="2163152"/>
            <a:ext cx="16312807" cy="8609991"/>
          </a:xfrm>
          <a:prstGeom prst="roundRect">
            <a:avLst>
              <a:gd name="adj" fmla="val 8594"/>
            </a:avLst>
          </a:prstGeom>
          <a:solidFill>
            <a:srgbClr val="FFFFFF">
              <a:shade val="85000"/>
            </a:srgbClr>
          </a:solidFill>
          <a:ln>
            <a:noFill/>
          </a:ln>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983DCEFF-94E1-4005-B026-F5E581DA94A3}"/>
              </a:ext>
            </a:extLst>
          </p:cNvPr>
          <p:cNvPicPr>
            <a:picLocks noChangeAspect="1"/>
          </p:cNvPicPr>
          <p:nvPr/>
        </p:nvPicPr>
        <p:blipFill rotWithShape="1">
          <a:blip r:embed="rId2">
            <a:extLst>
              <a:ext uri="{28A0092B-C50C-407E-A947-70E740481C1C}">
                <a14:useLocalDpi xmlns:a14="http://schemas.microsoft.com/office/drawing/2010/main" val="0"/>
              </a:ext>
            </a:extLst>
          </a:blip>
          <a:srcRect l="59212" t="11625" r="34350" b="13615"/>
          <a:stretch/>
        </p:blipFill>
        <p:spPr>
          <a:xfrm>
            <a:off x="1" y="0"/>
            <a:ext cx="2154250" cy="13716000"/>
          </a:xfrm>
          <a:prstGeom prst="rect">
            <a:avLst/>
          </a:prstGeom>
        </p:spPr>
      </p:pic>
      <p:pic>
        <p:nvPicPr>
          <p:cNvPr id="3" name="Picture 2">
            <a:extLst>
              <a:ext uri="{FF2B5EF4-FFF2-40B4-BE49-F238E27FC236}">
                <a16:creationId xmlns="" xmlns:a16="http://schemas.microsoft.com/office/drawing/2014/main" id="{A6531712-6274-41DE-A452-222B3FB1174F}"/>
              </a:ext>
            </a:extLst>
          </p:cNvPr>
          <p:cNvPicPr>
            <a:picLocks noChangeAspect="1"/>
          </p:cNvPicPr>
          <p:nvPr/>
        </p:nvPicPr>
        <p:blipFill rotWithShape="1">
          <a:blip r:embed="rId2">
            <a:extLst>
              <a:ext uri="{28A0092B-C50C-407E-A947-70E740481C1C}">
                <a14:useLocalDpi xmlns:a14="http://schemas.microsoft.com/office/drawing/2010/main" val="0"/>
              </a:ext>
            </a:extLst>
          </a:blip>
          <a:srcRect l="27266" t="11625" r="31295" b="13615"/>
          <a:stretch/>
        </p:blipFill>
        <p:spPr>
          <a:xfrm flipH="1">
            <a:off x="10518292" y="0"/>
            <a:ext cx="13865706"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501272"/>
            <a:ext cx="7082914" cy="69967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Skeletal Meshes are made up of two parts: a set of polygons composed to make up the surface of the Skeletal Mesh, and a hierarchical set of interconnected bones that can be used to animate the vertices of the polygons.</a:t>
            </a:r>
            <a:endParaRPr lang="en-US" sz="2800" dirty="0"/>
          </a:p>
          <a:p>
            <a:r>
              <a:rPr lang="en-US" sz="2800" dirty="0"/>
              <a:t> </a:t>
            </a:r>
          </a:p>
          <a:p>
            <a:r>
              <a:rPr lang="en-AU" sz="2800" dirty="0"/>
              <a:t>Skeletal Meshes are often used in Unreal Engine 4 to represent characters or other animating objects. The 3D models, rigging, and animations are created in an external </a:t>
            </a:r>
            <a:r>
              <a:rPr lang="en-AU" sz="2800" dirty="0" err="1"/>
              <a:t>modeling</a:t>
            </a:r>
            <a:r>
              <a:rPr lang="en-AU" sz="2800" dirty="0"/>
              <a:t> and animation application </a:t>
            </a:r>
            <a:r>
              <a:rPr lang="en-AU" sz="2800" dirty="0" smtClean="0"/>
              <a:t>(such as 3ds </a:t>
            </a:r>
            <a:r>
              <a:rPr lang="en-AU" sz="2800" dirty="0"/>
              <a:t>Max, Maya, Softimage, </a:t>
            </a:r>
            <a:r>
              <a:rPr lang="en-AU" sz="2800" dirty="0" smtClean="0"/>
              <a:t>and so forth) </a:t>
            </a:r>
            <a:r>
              <a:rPr lang="en-AU" sz="2800" dirty="0"/>
              <a:t>and are then imported into </a:t>
            </a:r>
            <a:r>
              <a:rPr lang="en-AU" sz="2800" dirty="0" smtClean="0"/>
              <a:t>UE4 </a:t>
            </a:r>
            <a:r>
              <a:rPr lang="en-AU" sz="2800" dirty="0"/>
              <a:t>and saved into packages by using Unreal Editor’s Content Browser</a:t>
            </a:r>
            <a:r>
              <a:rPr lang="en-AU" sz="2800" dirty="0" smtClean="0"/>
              <a:t>.</a:t>
            </a:r>
            <a:endParaRPr lang="en-AU" sz="2800" dirty="0"/>
          </a:p>
        </p:txBody>
      </p:sp>
      <p:sp>
        <p:nvSpPr>
          <p:cNvPr id="12" name="The Picture slide"/>
          <p:cNvSpPr txBox="1"/>
          <p:nvPr/>
        </p:nvSpPr>
        <p:spPr>
          <a:xfrm>
            <a:off x="2794816" y="3153369"/>
            <a:ext cx="7082914"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Skeletal Meshes</a:t>
            </a:r>
            <a:endParaRPr sz="4000" cap="all" dirty="0"/>
          </a:p>
        </p:txBody>
      </p:sp>
      <p:sp>
        <p:nvSpPr>
          <p:cNvPr id="13" name="Rectangle"/>
          <p:cNvSpPr/>
          <p:nvPr/>
        </p:nvSpPr>
        <p:spPr>
          <a:xfrm>
            <a:off x="2869459" y="4168673"/>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79742329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817C68-807B-4A7A-9883-2D4BE2A44B35}"/>
</file>

<file path=customXml/itemProps2.xml><?xml version="1.0" encoding="utf-8"?>
<ds:datastoreItem xmlns:ds="http://schemas.openxmlformats.org/officeDocument/2006/customXml" ds:itemID="{AB8EA88E-C4A7-4EE4-981B-3C9F8B1C7FA8}"/>
</file>

<file path=customXml/itemProps3.xml><?xml version="1.0" encoding="utf-8"?>
<ds:datastoreItem xmlns:ds="http://schemas.openxmlformats.org/officeDocument/2006/customXml" ds:itemID="{BEF1C5E8-6084-4EF9-AF5C-CB179F693BFC}"/>
</file>

<file path=docProps/app.xml><?xml version="1.0" encoding="utf-8"?>
<Properties xmlns="http://schemas.openxmlformats.org/officeDocument/2006/extended-properties" xmlns:vt="http://schemas.openxmlformats.org/officeDocument/2006/docPropsVTypes">
  <TotalTime>7709</TotalTime>
  <Words>1722</Words>
  <Application>Microsoft Office PowerPoint</Application>
  <PresentationFormat>Özel</PresentationFormat>
  <Paragraphs>238</Paragraphs>
  <Slides>29</Slides>
  <Notes>10</Notes>
  <HiddenSlides>0</HiddenSlides>
  <MMClips>2</MMClips>
  <ScaleCrop>false</ScaleCrop>
  <HeadingPairs>
    <vt:vector size="4" baseType="variant">
      <vt:variant>
        <vt:lpstr>Tema</vt:lpstr>
      </vt:variant>
      <vt:variant>
        <vt:i4>2</vt:i4>
      </vt:variant>
      <vt:variant>
        <vt:lpstr>Slayt Başlıkları</vt:lpstr>
      </vt:variant>
      <vt:variant>
        <vt:i4>29</vt:i4>
      </vt:variant>
    </vt:vector>
  </HeadingPairs>
  <TitlesOfParts>
    <vt:vector size="31" baseType="lpstr">
      <vt:lpstr>White</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197</cp:revision>
  <dcterms:modified xsi:type="dcterms:W3CDTF">2022-10-24T20:21:56Z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0x010100B4B658D4446FD343AD15118B084A31B7</vt:lpwstr>
  </property>
</Properties>
</file>